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404050" cy="43205400"/>
  <p:notesSz cx="6858000" cy="9144000"/>
  <p:defaultTextStyle>
    <a:defPPr>
      <a:defRPr lang="pt-BR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" d="100"/>
          <a:sy n="20" d="100"/>
        </p:scale>
        <p:origin x="-1362" y="-78"/>
      </p:cViewPr>
      <p:guideLst>
        <p:guide orient="horz" pos="13608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54782" y="10901365"/>
            <a:ext cx="25833229" cy="23224902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743847" y="10901365"/>
            <a:ext cx="76970870" cy="23224902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6" y="27763473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743846" y="63507940"/>
            <a:ext cx="51402048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7685960" y="63507940"/>
            <a:ext cx="51402051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215"/>
            <a:ext cx="10660709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3" y="1720218"/>
            <a:ext cx="18114764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1133"/>
            <a:ext cx="10660709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10081263"/>
            <a:ext cx="29163645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CD751-F496-41CA-B0F5-C617E6C7E1DE}" type="datetimeFigureOut">
              <a:rPr lang="pt-BR" smtClean="0"/>
              <a:pPr/>
              <a:t>14/04/2021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4" y="40045008"/>
            <a:ext cx="10261283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054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36529" y="3683000"/>
            <a:ext cx="27543443" cy="2444657"/>
          </a:xfrm>
        </p:spPr>
        <p:txBody>
          <a:bodyPr anchor="t">
            <a:normAutofit/>
          </a:bodyPr>
          <a:lstStyle/>
          <a:p>
            <a:r>
              <a:rPr lang="pt-BR" sz="6000" b="1" dirty="0" smtClean="0">
                <a:latin typeface="Times New Roman" pitchFamily="18" charset="0"/>
                <a:cs typeface="Times New Roman" pitchFamily="18" charset="0"/>
              </a:rPr>
              <a:t>TÍTULO DO TRABALHO</a:t>
            </a:r>
            <a:endParaRPr lang="pt-BR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096569" y="6273995"/>
            <a:ext cx="2736304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pt-BR" sz="3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Nome dos </a:t>
            </a:r>
            <a:r>
              <a:rPr lang="pt-BR" sz="3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autores </a:t>
            </a:r>
          </a:p>
          <a:p>
            <a:pPr algn="ctr">
              <a:spcBef>
                <a:spcPts val="1800"/>
              </a:spcBef>
            </a:pPr>
            <a:r>
              <a:rPr lang="pt-BR" sz="3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Instituição</a:t>
            </a:r>
          </a:p>
          <a:p>
            <a:pPr algn="ctr">
              <a:spcBef>
                <a:spcPts val="1800"/>
              </a:spcBef>
            </a:pPr>
            <a:endParaRPr lang="pt-BR" sz="3600" baseline="30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spcBef>
                <a:spcPts val="1800"/>
              </a:spcBef>
            </a:pPr>
            <a:endParaRPr lang="pt-B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08337" y="893161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INTRODUÇÃO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76289" y="2118748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MATERIAL E MÉTODO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92313" y="15930900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OBJETIVO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7930217" y="893161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RESULTADOS E DISCUSSÃO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6706081" y="27435348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CONCLUSÃO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6850097" y="34076916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REFERÊNCIAS BIBLIOGRÁFICAS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20</Words>
  <Application>Microsoft Office PowerPoint</Application>
  <PresentationFormat>Personalizar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TÍTULO DO TRABALHO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Respostas fotossintéticas de Vochysia thyrsoidea (Vochysiaceae) em Cerrado rupestre</dc:title>
  <dc:creator>Nayara Melo</dc:creator>
  <cp:lastModifiedBy>Nayara Melo</cp:lastModifiedBy>
  <cp:revision>4</cp:revision>
  <dcterms:created xsi:type="dcterms:W3CDTF">2021-03-24T18:41:27Z</dcterms:created>
  <dcterms:modified xsi:type="dcterms:W3CDTF">2021-04-14T14:39:21Z</dcterms:modified>
</cp:coreProperties>
</file>