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1B744-F386-4D41-A66E-8B2DA44F1D58}" type="datetimeFigureOut">
              <a:rPr lang="pt-BR" smtClean="0"/>
              <a:pPr/>
              <a:t>12/04/2021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AC7DD-C9CF-487D-9C72-53251F5782C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D50B71DA-B833-437E-9BF0-48AEA9BFCB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9512" y="1412776"/>
            <a:ext cx="4680520" cy="1745097"/>
          </a:xfrm>
        </p:spPr>
        <p:txBody>
          <a:bodyPr/>
          <a:lstStyle/>
          <a:p>
            <a:r>
              <a:rPr lang="pt-BR" dirty="0"/>
              <a:t>TÍTULO DO TRABALHO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3528" y="3447288"/>
            <a:ext cx="4536504" cy="2285968"/>
          </a:xfrm>
        </p:spPr>
        <p:txBody>
          <a:bodyPr>
            <a:normAutofit/>
          </a:bodyPr>
          <a:lstStyle/>
          <a:p>
            <a:r>
              <a:rPr lang="pt-BR" sz="2400" dirty="0"/>
              <a:t>Autores</a:t>
            </a:r>
          </a:p>
          <a:p>
            <a:r>
              <a:rPr lang="pt-BR" sz="2400" dirty="0"/>
              <a:t>Vínculo</a:t>
            </a:r>
          </a:p>
          <a:p>
            <a:r>
              <a:rPr lang="pt-BR" sz="2400" dirty="0"/>
              <a:t>email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99592" y="2132856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Uma breve introdução, problematizando a pesquisa e indicando os objetivos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r>
              <a:rPr lang="pt-BR" dirty="0"/>
              <a:t>MATERIAL E MÉTODO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r>
              <a:rPr lang="pt-BR" dirty="0"/>
              <a:t>RESULTADOS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043608" y="2132856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Gráficos, tabelas, figuras, imagens</a:t>
            </a:r>
          </a:p>
          <a:p>
            <a:pPr algn="ctr"/>
            <a:endParaRPr lang="pt-BR" dirty="0"/>
          </a:p>
          <a:p>
            <a:pPr algn="ctr"/>
            <a:r>
              <a:rPr lang="pt-BR" dirty="0"/>
              <a:t>Com uma breve discussão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r>
              <a:rPr lang="pt-BR" dirty="0"/>
              <a:t>CONCLUSÃO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/>
          <a:lstStyle/>
          <a:p>
            <a:r>
              <a:rPr lang="pt-BR" dirty="0"/>
              <a:t>REFERÊNCIAS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35</Words>
  <Application>Microsoft Office PowerPoint</Application>
  <PresentationFormat>Apresentação na tela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TÍTULO DO TRABALHO</vt:lpstr>
      <vt:lpstr>INTRODUÇÃO</vt:lpstr>
      <vt:lpstr>MATERIAL E MÉTODO</vt:lpstr>
      <vt:lpstr>RESULTADOS</vt:lpstr>
      <vt:lpstr>CONCLUSÃO</vt:lpstr>
      <vt:lpstr>REFERÊNCIAS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</dc:title>
  <dc:creator>Nayara Melo</dc:creator>
  <cp:lastModifiedBy>Nayara Melo</cp:lastModifiedBy>
  <cp:revision>2</cp:revision>
  <dcterms:created xsi:type="dcterms:W3CDTF">2021-03-24T19:39:41Z</dcterms:created>
  <dcterms:modified xsi:type="dcterms:W3CDTF">2021-04-12T13:24:49Z</dcterms:modified>
</cp:coreProperties>
</file>