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64" r:id="rId2"/>
    <p:sldId id="256" r:id="rId3"/>
    <p:sldId id="266" r:id="rId4"/>
    <p:sldId id="265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5"/>
  </p:normalViewPr>
  <p:slideViewPr>
    <p:cSldViewPr>
      <p:cViewPr varScale="1">
        <p:scale>
          <a:sx n="108" d="100"/>
          <a:sy n="108" d="100"/>
        </p:scale>
        <p:origin x="176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E7EA6-E540-442F-8D44-64E012971081}" type="datetimeFigureOut">
              <a:rPr lang="pt-BR"/>
              <a:t>06/06/2019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68C66-C747-43E4-A66C-239B2A93D6DC}" type="slidenum">
              <a:rPr lang="pt-BR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3311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668C66-C747-43E4-A66C-239B2A93D6DC}" type="slidenum">
              <a:rPr lang="pt-BR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3809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3D60764-66C9-4262-A171-37C0E1EA9B25}" type="datetimeFigureOut">
              <a:rPr lang="pt-BR" smtClean="0"/>
              <a:pPr/>
              <a:t>06/06/2019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4"/>
          <a:stretch/>
        </p:blipFill>
        <p:spPr>
          <a:xfrm>
            <a:off x="2555776" y="1268760"/>
            <a:ext cx="4131634" cy="3312368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323528" y="4437112"/>
            <a:ext cx="8568952" cy="1368152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Nome do Campus ou setor </a:t>
            </a:r>
          </a:p>
        </p:txBody>
      </p:sp>
    </p:spTree>
    <p:extLst>
      <p:ext uri="{BB962C8B-B14F-4D97-AF65-F5344CB8AC3E}">
        <p14:creationId xmlns:p14="http://schemas.microsoft.com/office/powerpoint/2010/main" val="350537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79671" y="3068960"/>
            <a:ext cx="4608512" cy="1368152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Relatório de Atividades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000" b="1" cap="smal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2016</a:t>
            </a:r>
            <a:endParaRPr kumimoji="0" lang="pt-BR" sz="3000" b="1" i="0" u="none" strike="noStrike" kern="1200" cap="small" spc="0" normalizeH="0" baseline="0" noProof="0" dirty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4067944" y="2132856"/>
            <a:ext cx="1231965" cy="9361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7893" y="548680"/>
            <a:ext cx="1231965" cy="936104"/>
          </a:xfrm>
          <a:prstGeom prst="rect">
            <a:avLst/>
          </a:prstGeom>
        </p:spPr>
      </p:pic>
      <p:sp>
        <p:nvSpPr>
          <p:cNvPr id="10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8291264" cy="4536504"/>
          </a:xfrm>
          <a:ln>
            <a:noFill/>
          </a:ln>
        </p:spPr>
        <p:txBody>
          <a:bodyPr>
            <a:normAutofit/>
          </a:bodyPr>
          <a:lstStyle/>
          <a:p>
            <a:pPr algn="just" fontAlgn="base"/>
            <a:r>
              <a:rPr lang="pt-B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Conteúdo simplificado para apresentação</a:t>
            </a:r>
          </a:p>
          <a:p>
            <a:pPr algn="just" fontAlgn="base"/>
            <a:r>
              <a:rPr lang="pt-B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Tópicos de destaque</a:t>
            </a:r>
          </a:p>
        </p:txBody>
      </p: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075240" cy="864096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Título do tema e/ou slide</a:t>
            </a:r>
            <a:endParaRPr lang="pt-BR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327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65"/>
          <a:stretch/>
        </p:blipFill>
        <p:spPr>
          <a:xfrm>
            <a:off x="2555776" y="1700808"/>
            <a:ext cx="4131634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9063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Balcão Envidraçado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207</TotalTime>
  <Words>24</Words>
  <Application>Microsoft Macintosh PowerPoint</Application>
  <PresentationFormat>Apresentação na tela (4:3)</PresentationFormat>
  <Paragraphs>7</Paragraphs>
  <Slides>4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10" baseType="lpstr">
      <vt:lpstr>Calibri</vt:lpstr>
      <vt:lpstr>Century Schoolbook</vt:lpstr>
      <vt:lpstr>Open Sans</vt:lpstr>
      <vt:lpstr>Wingdings</vt:lpstr>
      <vt:lpstr>Wingdings 2</vt:lpstr>
      <vt:lpstr>Balcão Envidraçado</vt:lpstr>
      <vt:lpstr>Apresentação do PowerPoint</vt:lpstr>
      <vt:lpstr>Apresentação do PowerPoint</vt:lpstr>
      <vt:lpstr>Título do tema e/ou slide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Pontos para Gravação</dc:title>
  <dc:creator>kamila</dc:creator>
  <cp:lastModifiedBy>João Augusto Rodrigues</cp:lastModifiedBy>
  <cp:revision>27</cp:revision>
  <dcterms:created xsi:type="dcterms:W3CDTF">2016-12-10T01:18:23Z</dcterms:created>
  <dcterms:modified xsi:type="dcterms:W3CDTF">2019-06-06T15:01:34Z</dcterms:modified>
</cp:coreProperties>
</file>