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26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FA6F9-90FF-4D35-AEFA-6602F4DA07A1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FBDD-B6CE-4DDA-AC61-3632D8C5A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6518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FA6F9-90FF-4D35-AEFA-6602F4DA07A1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FBDD-B6CE-4DDA-AC61-3632D8C5A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9185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FA6F9-90FF-4D35-AEFA-6602F4DA07A1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FBDD-B6CE-4DDA-AC61-3632D8C5A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5733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FA6F9-90FF-4D35-AEFA-6602F4DA07A1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FBDD-B6CE-4DDA-AC61-3632D8C5A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4385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FA6F9-90FF-4D35-AEFA-6602F4DA07A1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FBDD-B6CE-4DDA-AC61-3632D8C5A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7145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FA6F9-90FF-4D35-AEFA-6602F4DA07A1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FBDD-B6CE-4DDA-AC61-3632D8C5A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2767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FA6F9-90FF-4D35-AEFA-6602F4DA07A1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FBDD-B6CE-4DDA-AC61-3632D8C5A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5835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FA6F9-90FF-4D35-AEFA-6602F4DA07A1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FBDD-B6CE-4DDA-AC61-3632D8C5A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1835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FA6F9-90FF-4D35-AEFA-6602F4DA07A1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FBDD-B6CE-4DDA-AC61-3632D8C5A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8443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FA6F9-90FF-4D35-AEFA-6602F4DA07A1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FBDD-B6CE-4DDA-AC61-3632D8C5A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5516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FA6F9-90FF-4D35-AEFA-6602F4DA07A1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FBDD-B6CE-4DDA-AC61-3632D8C5A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1924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FA6F9-90FF-4D35-AEFA-6602F4DA07A1}" type="datetimeFigureOut">
              <a:rPr lang="pt-BR" smtClean="0"/>
              <a:t>07/10/2024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6FBDD-B6CE-4DDA-AC61-3632D8C5A2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947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391400" y="1847849"/>
            <a:ext cx="4286250" cy="1662113"/>
          </a:xfrm>
        </p:spPr>
        <p:txBody>
          <a:bodyPr anchor="ctr">
            <a:normAutofit/>
          </a:bodyPr>
          <a:lstStyle/>
          <a:p>
            <a:r>
              <a:rPr lang="pt-BR" sz="5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391400" y="3602038"/>
            <a:ext cx="4286250" cy="1655762"/>
          </a:xfrm>
        </p:spPr>
        <p:txBody>
          <a:bodyPr/>
          <a:lstStyle/>
          <a:p>
            <a:r>
              <a:rPr lang="pt-BR" dirty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3745758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19224" y="847725"/>
            <a:ext cx="9934575" cy="842963"/>
          </a:xfrm>
        </p:spPr>
        <p:txBody>
          <a:bodyPr/>
          <a:lstStyle/>
          <a:p>
            <a:r>
              <a:rPr lang="pt-BR" dirty="0"/>
              <a:t>Título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19224" y="1825625"/>
            <a:ext cx="9934576" cy="4351338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3741841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785"/>
            <a:ext cx="12191999" cy="685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1380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4</Words>
  <Application>Microsoft Office PowerPoint</Application>
  <PresentationFormat>Widescreen</PresentationFormat>
  <Paragraphs>4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Open Sans</vt:lpstr>
      <vt:lpstr>Tema do Office</vt:lpstr>
      <vt:lpstr>TÍTULO</vt:lpstr>
      <vt:lpstr>Título</vt:lpstr>
      <vt:lpstr>Apresentação do PowerPoint</vt:lpstr>
    </vt:vector>
  </TitlesOfParts>
  <Company>IFPA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</dc:title>
  <dc:creator>CAIO CESAR FIGUEIREDO DE SOUSA</dc:creator>
  <cp:lastModifiedBy>Caio Cesar Figueiredo</cp:lastModifiedBy>
  <cp:revision>3</cp:revision>
  <dcterms:created xsi:type="dcterms:W3CDTF">2023-06-23T13:58:37Z</dcterms:created>
  <dcterms:modified xsi:type="dcterms:W3CDTF">2024-10-07T18:19:02Z</dcterms:modified>
</cp:coreProperties>
</file>