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651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18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733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4385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145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2767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835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183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8443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516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192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94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391400" y="1847849"/>
            <a:ext cx="4286250" cy="1662113"/>
          </a:xfrm>
        </p:spPr>
        <p:txBody>
          <a:bodyPr anchor="ctr">
            <a:normAutofit/>
          </a:bodyPr>
          <a:lstStyle/>
          <a:p>
            <a:r>
              <a:rPr lang="pt-BR" sz="5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391400" y="3602038"/>
            <a:ext cx="4286250" cy="1655762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745758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9224" y="847725"/>
            <a:ext cx="9934575" cy="8429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Título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19224" y="1825625"/>
            <a:ext cx="9934576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741841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85"/>
            <a:ext cx="12191999" cy="685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380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Tema do Office</vt:lpstr>
      <vt:lpstr>TÍTULO</vt:lpstr>
      <vt:lpstr>Título</vt:lpstr>
      <vt:lpstr>Apresentação do PowerPoint</vt:lpstr>
    </vt:vector>
  </TitlesOfParts>
  <Company>IFPA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CAIO CESAR FIGUEIREDO DE SOUSA</dc:creator>
  <cp:lastModifiedBy>Caio Cesar Figueiredo</cp:lastModifiedBy>
  <cp:revision>4</cp:revision>
  <dcterms:created xsi:type="dcterms:W3CDTF">2023-06-23T13:58:37Z</dcterms:created>
  <dcterms:modified xsi:type="dcterms:W3CDTF">2024-10-07T18:20:49Z</dcterms:modified>
</cp:coreProperties>
</file>