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3"/>
    <p:sldId id="257" r:id="rId4"/>
    <p:sldId id="258" r:id="rId5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handoutMaster" Target="handoutMasters/handout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/>
              <a:t>Second level 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 smtClean="0">
              <a:sym typeface="+mn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/>
          </a:p>
          <a:p>
            <a:pPr lvl="3"/>
            <a:r>
              <a:rPr lang="en-US" dirty="0" smtClean="0"/>
              <a:t>Fourth level</a:t>
            </a:r>
            <a:endParaRPr lang="en-US" dirty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m 3" descr="C:\Users\caioc\Desktop\Mostra Fotográfica\Capa .pngCapa 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7700" y="866775"/>
            <a:ext cx="10515600" cy="897890"/>
          </a:xfrm>
        </p:spPr>
        <p:txBody>
          <a:bodyPr/>
          <a:p>
            <a:endParaRPr lang="pt-B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7700" y="1764665"/>
            <a:ext cx="10515600" cy="4308475"/>
          </a:xfrm>
        </p:spPr>
        <p:txBody>
          <a:bodyPr/>
          <a:p>
            <a:endParaRPr lang="pt-BR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7700" y="752475"/>
            <a:ext cx="10515600" cy="831850"/>
          </a:xfrm>
        </p:spPr>
        <p:txBody>
          <a:bodyPr/>
          <a:p>
            <a:endParaRPr lang="pt-BR" alt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pt-BR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Presentation</Application>
  <PresentationFormat>宽屏</PresentationFormat>
  <Paragraphs>0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1" baseType="lpstr">
      <vt:lpstr>Arial</vt:lpstr>
      <vt:lpstr>SimSun</vt:lpstr>
      <vt:lpstr>Wingdings</vt:lpstr>
      <vt:lpstr>Calibri Light</vt:lpstr>
      <vt:lpstr>Microsoft YaHei</vt:lpstr>
      <vt:lpstr>Arial Unicode MS</vt:lpstr>
      <vt:lpstr>Calibri</vt:lpstr>
      <vt:lpstr>Office Theme</vt:lpstr>
      <vt:lpstr>PowerPoint 演示文稿</vt:lpstr>
      <vt:lpstr>MOSTRA 2022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caioc</cp:lastModifiedBy>
  <cp:revision>3</cp:revision>
  <dcterms:created xsi:type="dcterms:W3CDTF">2023-04-12T13:51:00Z</dcterms:created>
  <dcterms:modified xsi:type="dcterms:W3CDTF">2023-05-10T17:10:10Z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1046-11.2.0.11537</vt:lpwstr>
  </property>
  <property fmtid="{D5CDD505-2E9C-101B-9397-08002B2CF9AE}" pid="3" name="ICV">
    <vt:lpwstr>6A3C93E1792341AD9CAA9D2D44FB4E67</vt:lpwstr>
  </property>
</Properties>
</file>