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" d="100"/>
          <a:sy n="15" d="100"/>
        </p:scale>
        <p:origin x="4128" y="300"/>
      </p:cViewPr>
      <p:guideLst>
        <p:guide orient="horz" pos="13608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CD751-F496-41CA-B0F5-C617E6C7E1DE}" type="datetimeFigureOut">
              <a:rPr lang="pt-BR" smtClean="0"/>
              <a:pPr/>
              <a:t>29/01/2026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36529" y="3935819"/>
            <a:ext cx="27543443" cy="2444657"/>
          </a:xfrm>
        </p:spPr>
        <p:txBody>
          <a:bodyPr anchor="t">
            <a:normAutofit/>
          </a:bodyPr>
          <a:lstStyle/>
          <a:p>
            <a:r>
              <a:rPr lang="pt-BR" sz="6000" b="1" dirty="0">
                <a:latin typeface="Times New Roman" pitchFamily="18" charset="0"/>
                <a:cs typeface="Times New Roman" pitchFamily="18" charset="0"/>
              </a:rPr>
              <a:t>TÍTULO DO TRABALHO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096569" y="6273995"/>
            <a:ext cx="2736304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pt-BR" sz="3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Nome dos autores </a:t>
            </a:r>
          </a:p>
          <a:p>
            <a:pPr algn="ctr">
              <a:spcBef>
                <a:spcPts val="1800"/>
              </a:spcBef>
            </a:pPr>
            <a:r>
              <a:rPr lang="pt-BR" sz="3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Instituição</a:t>
            </a:r>
          </a:p>
          <a:p>
            <a:pPr algn="ctr">
              <a:spcBef>
                <a:spcPts val="1800"/>
              </a:spcBef>
            </a:pPr>
            <a:endParaRPr lang="pt-BR" sz="3600" baseline="30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spcBef>
                <a:spcPts val="1800"/>
              </a:spcBef>
            </a:pPr>
            <a:endParaRPr lang="pt-B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0833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76289" y="2118748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MATERIAL E MÉTODO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92313" y="15930900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OBJETIVO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93021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RESULTADOS E DISCUSSÃO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6706081" y="27435348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CONCLUSÃO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6850097" y="34076916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REFERÊNCIAS BIBLIOGRÁFICAS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20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TÍTULO DO TRABALHO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Respostas fotossintéticas de Vochysia thyrsoidea (Vochysiaceae) em Cerrado rupestre</dc:title>
  <dc:creator>Nayara Melo</dc:creator>
  <cp:lastModifiedBy>CAIO CESAR FIGUEIREDO DE SOUSA</cp:lastModifiedBy>
  <cp:revision>8</cp:revision>
  <dcterms:created xsi:type="dcterms:W3CDTF">2021-03-24T18:41:27Z</dcterms:created>
  <dcterms:modified xsi:type="dcterms:W3CDTF">2026-01-29T18:04:15Z</dcterms:modified>
</cp:coreProperties>
</file>