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diagrams/colors22.xml" ContentType="application/vnd.openxmlformats-officedocument.drawingml.diagramColor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charts/chart3.xml" ContentType="application/vnd.openxmlformats-officedocument.drawingml.char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Default Extension="png" ContentType="image/png"/>
  <Override PartName="/ppt/diagrams/layout20.xml" ContentType="application/vnd.openxmlformats-officedocument.drawingml.diagram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charts/chart4.xml" ContentType="application/vnd.openxmlformats-officedocument.drawingml.chart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charts/chart5.xml" ContentType="application/vnd.openxmlformats-officedocument.drawingml.chart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layout22.xml" ContentType="application/vnd.openxmlformats-officedocument.drawingml.diagramLayout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charts/chart6.xml" ContentType="application/vnd.openxmlformats-officedocument.drawingml.chart+xml"/>
  <Override PartName="/ppt/diagrams/colors19.xml" ContentType="application/vnd.openxmlformats-officedocument.drawingml.diagramColors+xml"/>
  <Override PartName="/ppt/diagrams/drawing6.xml" ContentType="application/vnd.ms-office.drawingml.diagramDrawing+xml"/>
  <Override PartName="/ppt/diagrams/drawing20.xml" ContentType="application/vnd.ms-office.drawingml.diagramDrawing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7"/>
  </p:notesMasterIdLst>
  <p:sldIdLst>
    <p:sldId id="256" r:id="rId2"/>
    <p:sldId id="393" r:id="rId3"/>
    <p:sldId id="333" r:id="rId4"/>
    <p:sldId id="334" r:id="rId5"/>
    <p:sldId id="335" r:id="rId6"/>
    <p:sldId id="409" r:id="rId7"/>
    <p:sldId id="336" r:id="rId8"/>
    <p:sldId id="351" r:id="rId9"/>
    <p:sldId id="391" r:id="rId10"/>
    <p:sldId id="392" r:id="rId11"/>
    <p:sldId id="410" r:id="rId12"/>
    <p:sldId id="415" r:id="rId13"/>
    <p:sldId id="411" r:id="rId14"/>
    <p:sldId id="404" r:id="rId15"/>
    <p:sldId id="405" r:id="rId16"/>
    <p:sldId id="406" r:id="rId17"/>
    <p:sldId id="407" r:id="rId18"/>
    <p:sldId id="416" r:id="rId19"/>
    <p:sldId id="394" r:id="rId20"/>
    <p:sldId id="412" r:id="rId21"/>
    <p:sldId id="413" r:id="rId22"/>
    <p:sldId id="414" r:id="rId23"/>
    <p:sldId id="400" r:id="rId24"/>
    <p:sldId id="355" r:id="rId25"/>
    <p:sldId id="356" r:id="rId26"/>
    <p:sldId id="357" r:id="rId27"/>
    <p:sldId id="358" r:id="rId28"/>
    <p:sldId id="359" r:id="rId29"/>
    <p:sldId id="276" r:id="rId30"/>
    <p:sldId id="270" r:id="rId31"/>
    <p:sldId id="271" r:id="rId32"/>
    <p:sldId id="348" r:id="rId33"/>
    <p:sldId id="301" r:id="rId34"/>
    <p:sldId id="399" r:id="rId35"/>
    <p:sldId id="302" r:id="rId3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94660"/>
  </p:normalViewPr>
  <p:slideViewPr>
    <p:cSldViewPr>
      <p:cViewPr>
        <p:scale>
          <a:sx n="50" d="100"/>
          <a:sy n="50" d="100"/>
        </p:scale>
        <p:origin x="-161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01\daes\Qualidade\Qualidade%202012\Equipe%20T&#233;cnica\Indicadores_2012\Demandas\Presidente\Tabelas%20e%20grafic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01\daes\Qualidade\Qualidade%202012\Equipe%20T&#233;cnica\Indicadores_2012\Demandas\Presidente\C&#243;pia%20de%20Tabelas%20e%20gra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g01\daes\Qualidade\Qualidade%202012\Equipe%20T&#233;cnica\Indicadores_2012\Demandas\Presidente\C&#243;pia%20de%20Tabelas%20e%20grafico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acarolina.oliveira\Meus%20documentos\Ana%20Carolina\Palestras\Fortaleza_Abril2013\Resultados%20de%20Conceitos%20de%20Curso%20por%20Atos%20autorizativos_2012_2011_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acarolina.oliveira\Meus%20documentos\Ana%20Carolina\Palestras\Fortaleza_Abril2013\Resultados%20de%20Conceitos%20de%20Curso%20por%20Atos%20autorizativos_2012_2011_2010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nacarolina.oliveira\Meus%20documentos\Ana%20Carolina\Palestras\Fortaleza_Abril2013\Resultados%20de%20Conceitos%20de%20Curso%20por%20Atos%20autorizativos_2012_2011_201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ENADE_Geral!$B$13</c:f>
              <c:strCache>
                <c:ptCount val="1"/>
                <c:pt idx="0">
                  <c:v>2008</c:v>
                </c:pt>
              </c:strCache>
            </c:strRef>
          </c:tx>
          <c:dLbls>
            <c:dLbl>
              <c:idx val="0"/>
              <c:layout>
                <c:manualLayout>
                  <c:x val="-1.536351033226317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4,5%</a:t>
                    </a:r>
                  </a:p>
                  <a:p>
                    <a:r>
                      <a:rPr lang="en-US" sz="1400"/>
                      <a:t>(329)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-4.2249653413723623E-2"/>
                  <c:y val="-4.9737994344750663E-3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21,5%</a:t>
                    </a:r>
                  </a:p>
                  <a:p>
                    <a:r>
                      <a:rPr lang="en-US" sz="1400"/>
                      <a:t>(1.576)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-3.8408775830657875E-2"/>
                  <c:y val="2.2796317396340533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32,7%</a:t>
                    </a:r>
                  </a:p>
                  <a:p>
                    <a:r>
                      <a:rPr lang="en-US" sz="1400"/>
                      <a:t>(2,396)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3.456789824759197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15,9%</a:t>
                    </a:r>
                  </a:p>
                  <a:p>
                    <a:r>
                      <a:rPr lang="en-US" sz="1400"/>
                      <a:t>(1.163)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3.0727020664526292E-2"/>
                  <c:y val="-1.9581887537303589E-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4,4%</a:t>
                    </a:r>
                  </a:p>
                  <a:p>
                    <a:r>
                      <a:rPr lang="en-US" sz="1400"/>
                      <a:t>(323)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21,0%</a:t>
                    </a:r>
                  </a:p>
                  <a:p>
                    <a:r>
                      <a:rPr lang="en-US" sz="1400"/>
                      <a:t>(1.542)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ENADE_Geral!$A$14:$A$19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ENADE_Geral!$B$14:$B$19</c:f>
              <c:numCache>
                <c:formatCode>0.0%</c:formatCode>
                <c:ptCount val="6"/>
                <c:pt idx="0">
                  <c:v>4.4890162368672402E-2</c:v>
                </c:pt>
                <c:pt idx="1">
                  <c:v>0.21503615772956775</c:v>
                </c:pt>
                <c:pt idx="2">
                  <c:v>0.32692045299495309</c:v>
                </c:pt>
                <c:pt idx="3">
                  <c:v>0.15868467730931915</c:v>
                </c:pt>
                <c:pt idx="4">
                  <c:v>4.4071496793559796E-2</c:v>
                </c:pt>
                <c:pt idx="5">
                  <c:v>0.21039705280392995</c:v>
                </c:pt>
              </c:numCache>
            </c:numRef>
          </c:val>
        </c:ser>
        <c:ser>
          <c:idx val="1"/>
          <c:order val="1"/>
          <c:tx>
            <c:strRef>
              <c:f>ENADE_Geral!$C$13</c:f>
              <c:strCache>
                <c:ptCount val="1"/>
                <c:pt idx="0">
                  <c:v>2011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 sz="1400"/>
                      <a:t>5,8%</a:t>
                    </a:r>
                  </a:p>
                  <a:p>
                    <a:r>
                      <a:rPr lang="en-US" sz="1400"/>
                      <a:t>(436)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400"/>
                      <a:t>24,1%</a:t>
                    </a:r>
                  </a:p>
                  <a:p>
                    <a:r>
                      <a:rPr lang="en-US" sz="1400"/>
                      <a:t>(1.824)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39,9%</a:t>
                    </a:r>
                  </a:p>
                  <a:p>
                    <a:r>
                      <a:rPr lang="en-US" sz="1400"/>
                      <a:t>(3.021)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22,5%</a:t>
                    </a:r>
                  </a:p>
                  <a:p>
                    <a:r>
                      <a:rPr lang="en-US" sz="1400"/>
                      <a:t>(1.703)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400"/>
                      <a:t>5,8%</a:t>
                    </a:r>
                  </a:p>
                  <a:p>
                    <a:r>
                      <a:rPr lang="en-US" sz="1400"/>
                      <a:t>(440)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2.304526549839478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2,0%</a:t>
                    </a:r>
                  </a:p>
                  <a:p>
                    <a:r>
                      <a:rPr lang="en-US" sz="1400"/>
                      <a:t>(152)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ENADE_Geral!$A$14:$A$19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ENADE_Geral!$C$14:$C$19</c:f>
              <c:numCache>
                <c:formatCode>0.0%</c:formatCode>
                <c:ptCount val="6"/>
                <c:pt idx="0">
                  <c:v>5.7550158394931383E-2</c:v>
                </c:pt>
                <c:pt idx="1">
                  <c:v>0.24076029567053886</c:v>
                </c:pt>
                <c:pt idx="2">
                  <c:v>0.39875923970432947</c:v>
                </c:pt>
                <c:pt idx="3">
                  <c:v>0.22478880675818391</c:v>
                </c:pt>
                <c:pt idx="4">
                  <c:v>5.8078141499471977E-2</c:v>
                </c:pt>
                <c:pt idx="5">
                  <c:v>2.0063357972544937E-2</c:v>
                </c:pt>
              </c:numCache>
            </c:numRef>
          </c:val>
        </c:ser>
        <c:gapWidth val="75"/>
        <c:overlap val="40"/>
        <c:axId val="66981888"/>
        <c:axId val="66983424"/>
      </c:barChart>
      <c:catAx>
        <c:axId val="66981888"/>
        <c:scaling>
          <c:orientation val="minMax"/>
        </c:scaling>
        <c:axPos val="b"/>
        <c:majorTickMark val="none"/>
        <c:tickLblPos val="nextTo"/>
        <c:crossAx val="66983424"/>
        <c:crosses val="autoZero"/>
        <c:auto val="1"/>
        <c:lblAlgn val="ctr"/>
        <c:lblOffset val="100"/>
      </c:catAx>
      <c:valAx>
        <c:axId val="66983424"/>
        <c:scaling>
          <c:orientation val="minMax"/>
        </c:scaling>
        <c:delete val="1"/>
        <c:axPos val="l"/>
        <c:numFmt formatCode="0.0%" sourceLinked="1"/>
        <c:majorTickMark val="none"/>
        <c:tickLblPos val="none"/>
        <c:crossAx val="66981888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9"/>
  <c:chart>
    <c:autoTitleDeleted val="1"/>
    <c:plotArea>
      <c:layout>
        <c:manualLayout>
          <c:layoutTarget val="inner"/>
          <c:xMode val="edge"/>
          <c:yMode val="edge"/>
          <c:x val="2.0208981409473092E-2"/>
          <c:y val="6.542731811160768E-2"/>
          <c:w val="0.9595820371810535"/>
          <c:h val="0.72504354354892464"/>
        </c:manualLayout>
      </c:layout>
      <c:barChart>
        <c:barDir val="col"/>
        <c:grouping val="clustered"/>
        <c:ser>
          <c:idx val="0"/>
          <c:order val="0"/>
          <c:tx>
            <c:strRef>
              <c:f>'CPC 2008-2011'!$B$14</c:f>
              <c:strCache>
                <c:ptCount val="1"/>
                <c:pt idx="0">
                  <c:v>2008</c:v>
                </c:pt>
              </c:strCache>
            </c:strRef>
          </c:tx>
          <c:dLbls>
            <c:dLbl>
              <c:idx val="0"/>
              <c:layout>
                <c:manualLayout>
                  <c:x val="-8.333333333333336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0,7%</a:t>
                    </a:r>
                  </a:p>
                  <a:p>
                    <a:r>
                      <a:rPr lang="en-US" sz="1400"/>
                      <a:t>(53)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-1.666666666666667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18,5%</a:t>
                    </a:r>
                  </a:p>
                  <a:p>
                    <a:r>
                      <a:rPr lang="en-US" sz="1400"/>
                      <a:t>(1.354)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-3.88888888888888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33%</a:t>
                    </a:r>
                  </a:p>
                  <a:p>
                    <a:r>
                      <a:rPr lang="en-US" sz="1400"/>
                      <a:t>(2.421)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2.777777777777795E-2"/>
                  <c:y val="8.4875562720134306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11,9%</a:t>
                    </a:r>
                  </a:p>
                  <a:p>
                    <a:r>
                      <a:rPr lang="en-US" sz="1400"/>
                      <a:t>(871)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2.50000000000000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1,7%</a:t>
                    </a:r>
                  </a:p>
                  <a:p>
                    <a:r>
                      <a:rPr lang="en-US" sz="1400"/>
                      <a:t>(121)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400"/>
                      <a:t>34,2%</a:t>
                    </a:r>
                  </a:p>
                  <a:p>
                    <a:r>
                      <a:rPr lang="en-US" sz="1400"/>
                      <a:t>(2.509)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'CPC 2008-2011'!$A$15:$A$20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'CPC 2008-2011'!$B$15:$B$20</c:f>
              <c:numCache>
                <c:formatCode>0.0%</c:formatCode>
                <c:ptCount val="6"/>
                <c:pt idx="0">
                  <c:v>7.2315459134943598E-3</c:v>
                </c:pt>
                <c:pt idx="1">
                  <c:v>0.18474553145040315</c:v>
                </c:pt>
                <c:pt idx="2">
                  <c:v>0.33033155955792082</c:v>
                </c:pt>
                <c:pt idx="3">
                  <c:v>0.1188429526538409</c:v>
                </c:pt>
                <c:pt idx="4">
                  <c:v>1.6509755764770134E-2</c:v>
                </c:pt>
                <c:pt idx="5">
                  <c:v>0.34233865465957158</c:v>
                </c:pt>
              </c:numCache>
            </c:numRef>
          </c:val>
        </c:ser>
        <c:ser>
          <c:idx val="1"/>
          <c:order val="1"/>
          <c:tx>
            <c:strRef>
              <c:f>'CPC 2008-2011'!$C$14</c:f>
              <c:strCache>
                <c:ptCount val="1"/>
                <c:pt idx="0">
                  <c:v>2011</c:v>
                </c:pt>
              </c:strCache>
            </c:strRef>
          </c:tx>
          <c:dLbls>
            <c:dLbl>
              <c:idx val="0"/>
              <c:layout>
                <c:manualLayout>
                  <c:x val="2.7777777777777891E-2"/>
                  <c:y val="8.4875562720134306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0,5%</a:t>
                    </a:r>
                  </a:p>
                  <a:p>
                    <a:r>
                      <a:rPr lang="en-US" sz="1400"/>
                      <a:t>(38)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layout>
                <c:manualLayout>
                  <c:x val="3.055555555555558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12,4%</a:t>
                    </a:r>
                  </a:p>
                  <a:p>
                    <a:r>
                      <a:rPr lang="en-US" sz="1400"/>
                      <a:t>(938)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400"/>
                      <a:t>41,8%</a:t>
                    </a:r>
                  </a:p>
                  <a:p>
                    <a:r>
                      <a:rPr lang="en-US" sz="1400"/>
                      <a:t>(3.166)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400"/>
                      <a:t>26,1%</a:t>
                    </a:r>
                  </a:p>
                  <a:p>
                    <a:r>
                      <a:rPr lang="en-US" sz="1400"/>
                      <a:t>(1.979)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layout>
                <c:manualLayout>
                  <c:x val="2.2222222222222251E-2"/>
                  <c:y val="-8.4875562720134306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2,7%</a:t>
                    </a:r>
                  </a:p>
                  <a:p>
                    <a:r>
                      <a:rPr lang="en-US" sz="1400"/>
                      <a:t>(203)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4.166666666666666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16,5%</a:t>
                    </a:r>
                  </a:p>
                  <a:p>
                    <a:r>
                      <a:rPr lang="en-US" sz="1400"/>
                      <a:t>(1.252)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'CPC 2008-2011'!$A$15:$A$20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'CPC 2008-2011'!$C$15:$C$20</c:f>
              <c:numCache>
                <c:formatCode>0.0%</c:formatCode>
                <c:ptCount val="6"/>
                <c:pt idx="0">
                  <c:v>5.0158394931362309E-3</c:v>
                </c:pt>
                <c:pt idx="1">
                  <c:v>0.12381203801478351</c:v>
                </c:pt>
                <c:pt idx="2">
                  <c:v>0.41789862724392884</c:v>
                </c:pt>
                <c:pt idx="3">
                  <c:v>0.26121964097148875</c:v>
                </c:pt>
                <c:pt idx="4">
                  <c:v>2.6795142555438252E-2</c:v>
                </c:pt>
                <c:pt idx="5">
                  <c:v>0.16525871172122494</c:v>
                </c:pt>
              </c:numCache>
            </c:numRef>
          </c:val>
        </c:ser>
        <c:gapWidth val="75"/>
        <c:overlap val="40"/>
        <c:axId val="67038592"/>
        <c:axId val="67056768"/>
      </c:barChart>
      <c:catAx>
        <c:axId val="67038592"/>
        <c:scaling>
          <c:orientation val="minMax"/>
        </c:scaling>
        <c:axPos val="b"/>
        <c:majorTickMark val="none"/>
        <c:tickLblPos val="nextTo"/>
        <c:crossAx val="67056768"/>
        <c:crosses val="autoZero"/>
        <c:auto val="1"/>
        <c:lblAlgn val="ctr"/>
        <c:lblOffset val="100"/>
      </c:catAx>
      <c:valAx>
        <c:axId val="67056768"/>
        <c:scaling>
          <c:orientation val="minMax"/>
        </c:scaling>
        <c:delete val="1"/>
        <c:axPos val="l"/>
        <c:numFmt formatCode="0.0%" sourceLinked="1"/>
        <c:majorTickMark val="none"/>
        <c:tickLblPos val="none"/>
        <c:crossAx val="67038592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'IGC 2008-2011'!$B$14</c:f>
              <c:strCache>
                <c:ptCount val="1"/>
                <c:pt idx="0">
                  <c:v>2008</c:v>
                </c:pt>
              </c:strCache>
            </c:strRef>
          </c:tx>
          <c:dLbls>
            <c:dLbl>
              <c:idx val="0"/>
              <c:layout>
                <c:manualLayout>
                  <c:x val="-1.111111111111112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0,7%</a:t>
                    </a:r>
                  </a:p>
                  <a:p>
                    <a:r>
                      <a:rPr lang="en-US" sz="1400"/>
                      <a:t>(14)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>
                <c:manualLayout>
                  <c:x val="-3.055555555555555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27%</a:t>
                    </a:r>
                  </a:p>
                  <a:p>
                    <a:r>
                      <a:rPr lang="en-US" sz="1400"/>
                      <a:t>(574)</a:t>
                    </a:r>
                    <a:endParaRPr lang="en-US"/>
                  </a:p>
                </c:rich>
              </c:tx>
              <c:showVal val="1"/>
            </c:dLbl>
            <c:dLbl>
              <c:idx val="2"/>
              <c:layout>
                <c:manualLayout>
                  <c:x val="-3.611111111111117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44,4%</a:t>
                    </a:r>
                  </a:p>
                  <a:p>
                    <a:r>
                      <a:rPr lang="en-US" sz="1400"/>
                      <a:t>(945)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>
                <c:manualLayout>
                  <c:x val="-2.777777777777789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6,4%</a:t>
                    </a:r>
                  </a:p>
                  <a:p>
                    <a:r>
                      <a:rPr lang="en-US" sz="1400"/>
                      <a:t>(136)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>
                <c:manualLayout>
                  <c:x val="-1.66666666666667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1%</a:t>
                    </a:r>
                  </a:p>
                  <a:p>
                    <a:r>
                      <a:rPr lang="en-US" sz="1400"/>
                      <a:t>(22)</a:t>
                    </a:r>
                    <a:endParaRPr lang="en-US"/>
                  </a:p>
                </c:rich>
              </c:tx>
              <c:showVal val="1"/>
            </c:dLbl>
            <c:dLbl>
              <c:idx val="5"/>
              <c:layout>
                <c:manualLayout>
                  <c:x val="-8.333333333333336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20,5%</a:t>
                    </a:r>
                  </a:p>
                  <a:p>
                    <a:r>
                      <a:rPr lang="en-US" sz="1400"/>
                      <a:t>(437)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'IGC 2008-2011'!$A$15:$A$20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'IGC 2008-2011'!$B$15:$B$20</c:f>
              <c:numCache>
                <c:formatCode>0.0%</c:formatCode>
                <c:ptCount val="6"/>
                <c:pt idx="0">
                  <c:v>6.5789473684210523E-3</c:v>
                </c:pt>
                <c:pt idx="1">
                  <c:v>0.26973684210526316</c:v>
                </c:pt>
                <c:pt idx="2">
                  <c:v>0.44407894736842185</c:v>
                </c:pt>
                <c:pt idx="3">
                  <c:v>6.3909774436090222E-2</c:v>
                </c:pt>
                <c:pt idx="4">
                  <c:v>1.0338345864661655E-2</c:v>
                </c:pt>
                <c:pt idx="5">
                  <c:v>0.20535714285714327</c:v>
                </c:pt>
              </c:numCache>
            </c:numRef>
          </c:val>
        </c:ser>
        <c:ser>
          <c:idx val="1"/>
          <c:order val="1"/>
          <c:tx>
            <c:strRef>
              <c:f>'IGC 2008-2011'!$C$14</c:f>
              <c:strCache>
                <c:ptCount val="1"/>
                <c:pt idx="0">
                  <c:v>2011</c:v>
                </c:pt>
              </c:strCache>
            </c:strRef>
          </c:tx>
          <c:dLbls>
            <c:dLbl>
              <c:idx val="0"/>
              <c:layout>
                <c:manualLayout>
                  <c:x val="2.777777777777789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0,4%</a:t>
                    </a:r>
                  </a:p>
                  <a:p>
                    <a:r>
                      <a:rPr lang="en-US" sz="1400"/>
                      <a:t>(9)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1"/>
              <c:layout>
                <c:manualLayout>
                  <c:x val="1.66666666666667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26,6%</a:t>
                    </a:r>
                  </a:p>
                  <a:p>
                    <a:r>
                      <a:rPr lang="en-US" sz="1400"/>
                      <a:t>(568)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2"/>
              <c:layout>
                <c:manualLayout>
                  <c:x val="1.666666666666670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50,6%</a:t>
                    </a:r>
                  </a:p>
                  <a:p>
                    <a:r>
                      <a:rPr lang="en-US" sz="1400"/>
                      <a:t>(1.081)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3"/>
              <c:layout>
                <c:manualLayout>
                  <c:x val="1.6666666666666701E-2"/>
                  <c:y val="8.4875562720134306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8,9%</a:t>
                    </a:r>
                  </a:p>
                  <a:p>
                    <a:r>
                      <a:rPr lang="en-US" sz="1400"/>
                      <a:t>(190)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4"/>
              <c:layout>
                <c:manualLayout>
                  <c:x val="1.1111111111111125E-2"/>
                  <c:y val="8.4875562720134306E-1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1,3%</a:t>
                    </a:r>
                  </a:p>
                  <a:p>
                    <a:r>
                      <a:rPr lang="en-US" sz="1400"/>
                      <a:t>(27)</a:t>
                    </a:r>
                    <a:endParaRPr lang="en-US"/>
                  </a:p>
                </c:rich>
              </c:tx>
              <c:dLblPos val="outEnd"/>
              <c:showVal val="1"/>
            </c:dLbl>
            <c:dLbl>
              <c:idx val="5"/>
              <c:layout>
                <c:manualLayout>
                  <c:x val="4.166666666666656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12,2%</a:t>
                    </a:r>
                  </a:p>
                  <a:p>
                    <a:r>
                      <a:rPr lang="en-US" sz="1400"/>
                      <a:t>(261)</a:t>
                    </a:r>
                    <a:endParaRPr lang="en-US"/>
                  </a:p>
                </c:rich>
              </c:tx>
              <c:dLblPos val="outEnd"/>
              <c:showVal val="1"/>
            </c:dLbl>
            <c:dLblPos val="outEnd"/>
            <c:showVal val="1"/>
          </c:dLbls>
          <c:cat>
            <c:strRef>
              <c:f>'IGC 2008-2011'!$A$15:$A$20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SC</c:v>
                </c:pt>
              </c:strCache>
            </c:strRef>
          </c:cat>
          <c:val>
            <c:numRef>
              <c:f>'IGC 2008-2011'!$C$15:$C$20</c:f>
              <c:numCache>
                <c:formatCode>0.0%</c:formatCode>
                <c:ptCount val="6"/>
                <c:pt idx="0">
                  <c:v>4.2134831460674156E-3</c:v>
                </c:pt>
                <c:pt idx="1">
                  <c:v>0.26591760299625522</c:v>
                </c:pt>
                <c:pt idx="2">
                  <c:v>0.50608614232209737</c:v>
                </c:pt>
                <c:pt idx="3">
                  <c:v>8.8951310861423452E-2</c:v>
                </c:pt>
                <c:pt idx="4">
                  <c:v>1.2640449438202283E-2</c:v>
                </c:pt>
                <c:pt idx="5">
                  <c:v>0.12219101123595523</c:v>
                </c:pt>
              </c:numCache>
            </c:numRef>
          </c:val>
        </c:ser>
        <c:gapWidth val="75"/>
        <c:overlap val="40"/>
        <c:axId val="70007808"/>
        <c:axId val="70025984"/>
      </c:barChart>
      <c:catAx>
        <c:axId val="70007808"/>
        <c:scaling>
          <c:orientation val="minMax"/>
        </c:scaling>
        <c:axPos val="b"/>
        <c:majorTickMark val="none"/>
        <c:tickLblPos val="nextTo"/>
        <c:crossAx val="70025984"/>
        <c:crosses val="autoZero"/>
        <c:auto val="1"/>
        <c:lblAlgn val="ctr"/>
        <c:lblOffset val="100"/>
      </c:catAx>
      <c:valAx>
        <c:axId val="70025984"/>
        <c:scaling>
          <c:orientation val="minMax"/>
        </c:scaling>
        <c:delete val="1"/>
        <c:axPos val="l"/>
        <c:numFmt formatCode="0.0%" sourceLinked="1"/>
        <c:majorTickMark val="none"/>
        <c:tickLblPos val="none"/>
        <c:crossAx val="70007808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'Gráficos comparativos'!$B$6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Lbls>
            <c:dLbl>
              <c:idx val="2"/>
              <c:layout>
                <c:manualLayout>
                  <c:x val="-4.3900379907133823E-2"/>
                  <c:y val="4.6119740366253825E-2"/>
                </c:manualLayout>
              </c:layout>
              <c:showVal val="1"/>
            </c:dLbl>
            <c:txPr>
              <a:bodyPr/>
              <a:lstStyle/>
              <a:p>
                <a:pPr algn="ctr" rtl="0">
                  <a:defRPr lang="pt-BR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'Gráficos comparativos'!$A$7:$A$11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comparativos'!$B$7:$B$11</c:f>
              <c:numCache>
                <c:formatCode>General</c:formatCode>
                <c:ptCount val="5"/>
                <c:pt idx="0">
                  <c:v>3</c:v>
                </c:pt>
                <c:pt idx="1">
                  <c:v>15</c:v>
                </c:pt>
                <c:pt idx="2">
                  <c:v>264</c:v>
                </c:pt>
                <c:pt idx="3">
                  <c:v>522</c:v>
                </c:pt>
                <c:pt idx="4">
                  <c:v>133</c:v>
                </c:pt>
              </c:numCache>
            </c:numRef>
          </c:val>
        </c:ser>
        <c:ser>
          <c:idx val="1"/>
          <c:order val="1"/>
          <c:tx>
            <c:strRef>
              <c:f>'Gráficos comparativos'!$C$6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dLbls>
            <c:dLbl>
              <c:idx val="2"/>
              <c:layout>
                <c:manualLayout>
                  <c:x val="-1.51962853524694E-2"/>
                  <c:y val="-9.9334825404239255E-2"/>
                </c:manualLayout>
              </c:layout>
              <c:showVal val="1"/>
            </c:dLbl>
            <c:dLbl>
              <c:idx val="3"/>
              <c:layout>
                <c:manualLayout>
                  <c:x val="1.3507809202195038E-2"/>
                  <c:y val="-0.19157430613674684"/>
                </c:manualLayout>
              </c:layout>
              <c:showVal val="1"/>
            </c:dLbl>
            <c:dLbl>
              <c:idx val="4"/>
              <c:layout>
                <c:manualLayout>
                  <c:x val="1.51962853524694E-2"/>
                  <c:y val="-1.7738361679328411E-2"/>
                </c:manualLayout>
              </c:layout>
              <c:showVal val="1"/>
            </c:dLbl>
            <c:txPr>
              <a:bodyPr/>
              <a:lstStyle/>
              <a:p>
                <a:pPr algn="ctr">
                  <a:defRPr lang="pt-BR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'Gráficos comparativos'!$A$7:$A$11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comparativos'!$C$7:$C$11</c:f>
              <c:numCache>
                <c:formatCode>General</c:formatCode>
                <c:ptCount val="5"/>
                <c:pt idx="0">
                  <c:v>6</c:v>
                </c:pt>
                <c:pt idx="1">
                  <c:v>131</c:v>
                </c:pt>
                <c:pt idx="2">
                  <c:v>188</c:v>
                </c:pt>
                <c:pt idx="3">
                  <c:v>33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'Gráficos comparativos'!$D$6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2">
                <a:lumMod val="10000"/>
              </a:schemeClr>
            </a:solidFill>
          </c:spPr>
          <c:dLbls>
            <c:dLbl>
              <c:idx val="1"/>
              <c:layout>
                <c:manualLayout>
                  <c:x val="1.8573237653018163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4.2211903756859417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2.5327142254115559E-2"/>
                  <c:y val="-1.7738361679328411E-2"/>
                </c:manualLayout>
              </c:layout>
              <c:showVal val="1"/>
            </c:dLbl>
            <c:txPr>
              <a:bodyPr/>
              <a:lstStyle/>
              <a:p>
                <a:pPr algn="ctr">
                  <a:defRPr lang="pt-BR" sz="2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'Gráficos comparativos'!$A$7:$A$11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comparativos'!$D$7:$D$11</c:f>
              <c:numCache>
                <c:formatCode>General</c:formatCode>
                <c:ptCount val="5"/>
                <c:pt idx="0">
                  <c:v>0</c:v>
                </c:pt>
                <c:pt idx="1">
                  <c:v>20</c:v>
                </c:pt>
                <c:pt idx="2">
                  <c:v>388</c:v>
                </c:pt>
                <c:pt idx="3">
                  <c:v>261</c:v>
                </c:pt>
                <c:pt idx="4">
                  <c:v>21</c:v>
                </c:pt>
              </c:numCache>
            </c:numRef>
          </c:val>
        </c:ser>
        <c:dLbls>
          <c:showVal val="1"/>
        </c:dLbls>
        <c:shape val="box"/>
        <c:axId val="70214400"/>
        <c:axId val="70215936"/>
        <c:axId val="0"/>
      </c:bar3DChart>
      <c:catAx>
        <c:axId val="702144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70215936"/>
        <c:crosses val="autoZero"/>
        <c:auto val="1"/>
        <c:lblAlgn val="ctr"/>
        <c:lblOffset val="100"/>
      </c:catAx>
      <c:valAx>
        <c:axId val="7021593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70214400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 sz="2800" b="1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2800" b="1"/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2800" b="1"/>
            </a:pPr>
            <a:endParaRPr lang="pt-BR"/>
          </a:p>
        </c:txPr>
      </c:legendEntry>
      <c:txPr>
        <a:bodyPr/>
        <a:lstStyle/>
        <a:p>
          <a:pPr>
            <a:defRPr sz="2800"/>
          </a:pPr>
          <a:endParaRPr lang="pt-BR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'Gráficos comparativos'!$B$26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Lbls>
            <c:dLbl>
              <c:idx val="0"/>
              <c:layout>
                <c:manualLayout>
                  <c:x val="-3.7146475306036306E-2"/>
                  <c:y val="-7.0953446717313701E-3"/>
                </c:manualLayout>
              </c:layout>
              <c:showVal val="1"/>
            </c:dLbl>
            <c:dLbl>
              <c:idx val="2"/>
              <c:layout>
                <c:manualLayout>
                  <c:x val="-1.0130856901646258E-2"/>
                  <c:y val="-1.4190689343462742E-2"/>
                </c:manualLayout>
              </c:layout>
              <c:showVal val="1"/>
            </c:dLbl>
            <c:dLbl>
              <c:idx val="3"/>
              <c:layout>
                <c:manualLayout>
                  <c:x val="-1.8573237653018163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-1.0130856901646258E-2"/>
                  <c:y val="0"/>
                </c:manualLayout>
              </c:layout>
              <c:showVal val="1"/>
            </c:dLbl>
            <c:dLbl>
              <c:idx val="5"/>
              <c:layout>
                <c:manualLayout>
                  <c:x val="-1.8573237653018163E-2"/>
                  <c:y val="7.0953446717313701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comparativos'!$A$27:$A$32</c:f>
              <c:strCache>
                <c:ptCount val="6"/>
                <c:pt idx="0">
                  <c:v>Sem Conceito</c:v>
                </c:pt>
                <c:pt idx="1">
                  <c:v>Conceito 1</c:v>
                </c:pt>
                <c:pt idx="2">
                  <c:v>Conceito 2</c:v>
                </c:pt>
                <c:pt idx="3">
                  <c:v>Conceito 3</c:v>
                </c:pt>
                <c:pt idx="4">
                  <c:v>Conceito 4</c:v>
                </c:pt>
                <c:pt idx="5">
                  <c:v>Conceito 5</c:v>
                </c:pt>
              </c:strCache>
            </c:strRef>
          </c:cat>
          <c:val>
            <c:numRef>
              <c:f>'Gráficos comparativos'!$B$27:$B$32</c:f>
              <c:numCache>
                <c:formatCode>General</c:formatCode>
                <c:ptCount val="6"/>
                <c:pt idx="0">
                  <c:v>181</c:v>
                </c:pt>
                <c:pt idx="1">
                  <c:v>2</c:v>
                </c:pt>
                <c:pt idx="2">
                  <c:v>17</c:v>
                </c:pt>
                <c:pt idx="3">
                  <c:v>556</c:v>
                </c:pt>
                <c:pt idx="4">
                  <c:v>776</c:v>
                </c:pt>
                <c:pt idx="5">
                  <c:v>106</c:v>
                </c:pt>
              </c:numCache>
            </c:numRef>
          </c:val>
        </c:ser>
        <c:ser>
          <c:idx val="1"/>
          <c:order val="1"/>
          <c:tx>
            <c:strRef>
              <c:f>'Gráficos comparativos'!$C$26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dLbls>
            <c:dLbl>
              <c:idx val="0"/>
              <c:layout>
                <c:manualLayout>
                  <c:x val="-3.3769523005487538E-3"/>
                  <c:y val="-3.5476723358656821E-2"/>
                </c:manualLayout>
              </c:layout>
              <c:showVal val="1"/>
            </c:dLbl>
            <c:dLbl>
              <c:idx val="1"/>
              <c:layout>
                <c:manualLayout>
                  <c:x val="1.3507809202194996E-2"/>
                  <c:y val="-2.1286034015194095E-2"/>
                </c:manualLayout>
              </c:layout>
              <c:showVal val="1"/>
            </c:dLbl>
            <c:dLbl>
              <c:idx val="2"/>
              <c:layout>
                <c:manualLayout>
                  <c:x val="-1.6884761502743782E-3"/>
                  <c:y val="-3.5476723358656793E-2"/>
                </c:manualLayout>
              </c:layout>
              <c:showVal val="1"/>
            </c:dLbl>
            <c:dLbl>
              <c:idx val="4"/>
              <c:layout>
                <c:manualLayout>
                  <c:x val="5.0654284508231387E-3"/>
                  <c:y val="0.14900223810635879"/>
                </c:manualLayout>
              </c:layout>
              <c:showVal val="1"/>
            </c:dLbl>
            <c:dLbl>
              <c:idx val="5"/>
              <c:layout>
                <c:manualLayout>
                  <c:x val="1.3507809202195038E-2"/>
                  <c:y val="-3.5476723358656821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comparativos'!$A$27:$A$32</c:f>
              <c:strCache>
                <c:ptCount val="6"/>
                <c:pt idx="0">
                  <c:v>Sem Conceito</c:v>
                </c:pt>
                <c:pt idx="1">
                  <c:v>Conceito 1</c:v>
                </c:pt>
                <c:pt idx="2">
                  <c:v>Conceito 2</c:v>
                </c:pt>
                <c:pt idx="3">
                  <c:v>Conceito 3</c:v>
                </c:pt>
                <c:pt idx="4">
                  <c:v>Conceito 4</c:v>
                </c:pt>
                <c:pt idx="5">
                  <c:v>Conceito 5</c:v>
                </c:pt>
              </c:strCache>
            </c:strRef>
          </c:cat>
          <c:val>
            <c:numRef>
              <c:f>'Gráficos comparativos'!$C$27:$C$32</c:f>
              <c:numCache>
                <c:formatCode>General</c:formatCode>
                <c:ptCount val="6"/>
                <c:pt idx="0">
                  <c:v>7</c:v>
                </c:pt>
                <c:pt idx="1">
                  <c:v>57</c:v>
                </c:pt>
                <c:pt idx="2">
                  <c:v>1198</c:v>
                </c:pt>
                <c:pt idx="3">
                  <c:v>1708</c:v>
                </c:pt>
                <c:pt idx="4">
                  <c:v>229</c:v>
                </c:pt>
                <c:pt idx="5">
                  <c:v>147</c:v>
                </c:pt>
              </c:numCache>
            </c:numRef>
          </c:val>
        </c:ser>
        <c:ser>
          <c:idx val="2"/>
          <c:order val="2"/>
          <c:tx>
            <c:strRef>
              <c:f>'Gráficos comparativos'!$D$26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2">
                <a:lumMod val="10000"/>
              </a:schemeClr>
            </a:solidFill>
          </c:spPr>
          <c:dLbls>
            <c:dLbl>
              <c:idx val="0"/>
              <c:layout>
                <c:manualLayout>
                  <c:x val="1.1819333051920639E-2"/>
                  <c:y val="-3.5476723358656821E-2"/>
                </c:manualLayout>
              </c:layout>
              <c:showVal val="1"/>
            </c:dLbl>
            <c:dLbl>
              <c:idx val="1"/>
              <c:layout>
                <c:manualLayout>
                  <c:x val="2.5327142254115659E-2"/>
                  <c:y val="-2.4833706351059796E-2"/>
                </c:manualLayout>
              </c:layout>
              <c:showVal val="1"/>
            </c:dLbl>
            <c:dLbl>
              <c:idx val="2"/>
              <c:layout>
                <c:manualLayout>
                  <c:x val="2.0261713803292596E-2"/>
                  <c:y val="-2.8381378686925505E-2"/>
                </c:manualLayout>
              </c:layout>
              <c:showVal val="1"/>
            </c:dLbl>
            <c:dLbl>
              <c:idx val="3"/>
              <c:layout>
                <c:manualLayout>
                  <c:x val="3.0392570704938789E-2"/>
                  <c:y val="-1.4190689343462742E-2"/>
                </c:manualLayout>
              </c:layout>
              <c:showVal val="1"/>
            </c:dLbl>
            <c:dLbl>
              <c:idx val="4"/>
              <c:layout>
                <c:manualLayout>
                  <c:x val="4.3900379907133823E-2"/>
                  <c:y val="-1.0643017007597021E-2"/>
                </c:manualLayout>
              </c:layout>
              <c:showVal val="1"/>
            </c:dLbl>
            <c:dLbl>
              <c:idx val="5"/>
              <c:layout>
                <c:manualLayout>
                  <c:x val="4.0523427606585088E-2"/>
                  <c:y val="-3.5476723358656842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comparativos'!$A$27:$A$32</c:f>
              <c:strCache>
                <c:ptCount val="6"/>
                <c:pt idx="0">
                  <c:v>Sem Conceito</c:v>
                </c:pt>
                <c:pt idx="1">
                  <c:v>Conceito 1</c:v>
                </c:pt>
                <c:pt idx="2">
                  <c:v>Conceito 2</c:v>
                </c:pt>
                <c:pt idx="3">
                  <c:v>Conceito 3</c:v>
                </c:pt>
                <c:pt idx="4">
                  <c:v>Conceito 4</c:v>
                </c:pt>
                <c:pt idx="5">
                  <c:v>Conceito 5</c:v>
                </c:pt>
              </c:strCache>
            </c:strRef>
          </c:cat>
          <c:val>
            <c:numRef>
              <c:f>'Gráficos comparativos'!$D$27:$D$32</c:f>
              <c:numCache>
                <c:formatCode>General</c:formatCode>
                <c:ptCount val="6"/>
                <c:pt idx="0">
                  <c:v>11</c:v>
                </c:pt>
                <c:pt idx="1">
                  <c:v>7</c:v>
                </c:pt>
                <c:pt idx="2">
                  <c:v>34</c:v>
                </c:pt>
                <c:pt idx="3">
                  <c:v>995</c:v>
                </c:pt>
                <c:pt idx="4" formatCode="#,##0">
                  <c:v>1211</c:v>
                </c:pt>
                <c:pt idx="5">
                  <c:v>127</c:v>
                </c:pt>
              </c:numCache>
            </c:numRef>
          </c:val>
        </c:ser>
        <c:dLbls>
          <c:showVal val="1"/>
        </c:dLbls>
        <c:shape val="box"/>
        <c:axId val="70274048"/>
        <c:axId val="70288128"/>
        <c:axId val="0"/>
      </c:bar3DChart>
      <c:catAx>
        <c:axId val="7027404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70288128"/>
        <c:crosses val="autoZero"/>
        <c:auto val="1"/>
        <c:lblAlgn val="ctr"/>
        <c:lblOffset val="100"/>
      </c:catAx>
      <c:valAx>
        <c:axId val="7028812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70274048"/>
        <c:crosses val="autoZero"/>
        <c:crossBetween val="between"/>
      </c:valAx>
    </c:plotArea>
    <c:legend>
      <c:legendPos val="t"/>
      <c:txPr>
        <a:bodyPr/>
        <a:lstStyle/>
        <a:p>
          <a:pPr>
            <a:defRPr sz="2800" b="1"/>
          </a:pPr>
          <a:endParaRPr lang="pt-BR"/>
        </a:p>
      </c:txPr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'Gráficos comparativos'!$B$43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</c:spPr>
          <c:dLbls>
            <c:dLbl>
              <c:idx val="1"/>
              <c:layout>
                <c:manualLayout>
                  <c:x val="-1.8573237653018163E-2"/>
                  <c:y val="3.5476723358656842E-3"/>
                </c:manualLayout>
              </c:layout>
              <c:showVal val="1"/>
            </c:dLbl>
            <c:dLbl>
              <c:idx val="2"/>
              <c:layout>
                <c:manualLayout>
                  <c:x val="-4.5588856057408186E-2"/>
                  <c:y val="-3.5476723358656842E-3"/>
                </c:manualLayout>
              </c:layout>
              <c:showVal val="1"/>
            </c:dLbl>
            <c:dLbl>
              <c:idx val="3"/>
              <c:layout>
                <c:manualLayout>
                  <c:x val="-2.3638666103841278E-2"/>
                  <c:y val="-3.5476723358656821E-2"/>
                </c:manualLayout>
              </c:layout>
              <c:showVal val="1"/>
            </c:dLbl>
            <c:dLbl>
              <c:idx val="4"/>
              <c:layout>
                <c:manualLayout>
                  <c:x val="-1.6884761502743782E-3"/>
                  <c:y val="-1.0643017007597047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comparativos'!$A$44:$A$48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comparativos'!$B$44:$B$48</c:f>
              <c:numCache>
                <c:formatCode>General</c:formatCode>
                <c:ptCount val="5"/>
                <c:pt idx="0">
                  <c:v>7</c:v>
                </c:pt>
                <c:pt idx="1">
                  <c:v>58</c:v>
                </c:pt>
                <c:pt idx="2">
                  <c:v>377</c:v>
                </c:pt>
                <c:pt idx="3">
                  <c:v>112</c:v>
                </c:pt>
                <c:pt idx="4">
                  <c:v>9</c:v>
                </c:pt>
              </c:numCache>
            </c:numRef>
          </c:val>
        </c:ser>
        <c:ser>
          <c:idx val="1"/>
          <c:order val="1"/>
          <c:tx>
            <c:strRef>
              <c:f>'Gráficos comparativos'!$C$43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</c:spPr>
          <c:dLbls>
            <c:dLbl>
              <c:idx val="2"/>
              <c:layout>
                <c:manualLayout>
                  <c:x val="-6.7539046010974477E-3"/>
                  <c:y val="-0.10288249774010473"/>
                </c:manualLayout>
              </c:layout>
              <c:showVal val="1"/>
            </c:dLbl>
            <c:dLbl>
              <c:idx val="3"/>
              <c:layout>
                <c:manualLayout>
                  <c:x val="-3.3769523005487538E-3"/>
                  <c:y val="-4.6119740366253763E-2"/>
                </c:manualLayout>
              </c:layout>
              <c:showVal val="1"/>
            </c:dLbl>
            <c:dLbl>
              <c:idx val="4"/>
              <c:layout>
                <c:manualLayout>
                  <c:x val="6.7539046010975093E-3"/>
                  <c:y val="-5.6762757373850919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comparativos'!$A$44:$A$48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comparativos'!$C$44:$C$48</c:f>
              <c:numCache>
                <c:formatCode>General</c:formatCode>
                <c:ptCount val="5"/>
                <c:pt idx="0">
                  <c:v>52</c:v>
                </c:pt>
                <c:pt idx="1">
                  <c:v>620</c:v>
                </c:pt>
                <c:pt idx="2">
                  <c:v>240</c:v>
                </c:pt>
                <c:pt idx="3">
                  <c:v>43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'Gráficos comparativos'!$D$43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bg2">
                <a:lumMod val="10000"/>
              </a:schemeClr>
            </a:solidFill>
          </c:spPr>
          <c:dLbls>
            <c:dLbl>
              <c:idx val="0"/>
              <c:layout>
                <c:manualLayout>
                  <c:x val="1.51962853524694E-2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2.8704094554664415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3.5457999155761942E-2"/>
                  <c:y val="-3.5476723358656842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'Gráficos comparativos'!$A$44:$A$48</c:f>
              <c:strCache>
                <c:ptCount val="5"/>
                <c:pt idx="0">
                  <c:v>Conceito 1</c:v>
                </c:pt>
                <c:pt idx="1">
                  <c:v>Conceito 2</c:v>
                </c:pt>
                <c:pt idx="2">
                  <c:v>Conceito 3</c:v>
                </c:pt>
                <c:pt idx="3">
                  <c:v>Conceito 4</c:v>
                </c:pt>
                <c:pt idx="4">
                  <c:v>Conceito 5</c:v>
                </c:pt>
              </c:strCache>
            </c:strRef>
          </c:cat>
          <c:val>
            <c:numRef>
              <c:f>'Gráficos comparativos'!$D$44:$D$48</c:f>
              <c:numCache>
                <c:formatCode>General</c:formatCode>
                <c:ptCount val="5"/>
                <c:pt idx="0">
                  <c:v>2</c:v>
                </c:pt>
                <c:pt idx="1">
                  <c:v>26</c:v>
                </c:pt>
                <c:pt idx="2">
                  <c:v>619</c:v>
                </c:pt>
                <c:pt idx="3">
                  <c:v>544</c:v>
                </c:pt>
                <c:pt idx="4">
                  <c:v>47</c:v>
                </c:pt>
              </c:numCache>
            </c:numRef>
          </c:val>
        </c:ser>
        <c:dLbls>
          <c:showVal val="1"/>
        </c:dLbls>
        <c:shape val="box"/>
        <c:axId val="67223936"/>
        <c:axId val="67225472"/>
        <c:axId val="0"/>
      </c:bar3DChart>
      <c:catAx>
        <c:axId val="672239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67225472"/>
        <c:crosses val="autoZero"/>
        <c:auto val="1"/>
        <c:lblAlgn val="ctr"/>
        <c:lblOffset val="100"/>
      </c:catAx>
      <c:valAx>
        <c:axId val="6722547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7223936"/>
        <c:crosses val="autoZero"/>
        <c:crossBetween val="between"/>
      </c:valAx>
    </c:plotArea>
    <c:legend>
      <c:legendPos val="t"/>
      <c:txPr>
        <a:bodyPr/>
        <a:lstStyle/>
        <a:p>
          <a:pPr>
            <a:defRPr sz="2800" b="1"/>
          </a:pPr>
          <a:endParaRPr lang="pt-BR"/>
        </a:p>
      </c:txPr>
    </c:legend>
    <c:plotVisOnly val="1"/>
    <c:dispBlanksAs val="gap"/>
  </c:chart>
  <c:externalData r:id="rId1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portal.inep.gov.br/web/guest/superior-sinaes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portal.inep.gov.br/web/guest/superior-sinae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0A9EEC-A1F3-4021-B282-84BE9DACC00E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</dgm:pt>
    <dgm:pt modelId="{7FD2CFB3-6BBB-48E8-A19F-50DAD7A3CAD1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Constituição Federal – CF 88</a:t>
          </a:r>
        </a:p>
      </dgm:t>
    </dgm:pt>
    <dgm:pt modelId="{138052AC-7CF3-4C5C-A9FA-E969EA70EE78}" type="parTrans" cxnId="{7F288708-7F26-485D-9FCD-2D9F8F2C8C79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465AA3D7-2839-4551-A6D1-E61178C55C66}" type="sibTrans" cxnId="{7F288708-7F26-485D-9FCD-2D9F8F2C8C79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C63585CB-39E3-4D96-9B5F-628DADD037DF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PNE – Plano Nacional da Educação</a:t>
          </a:r>
        </a:p>
      </dgm:t>
    </dgm:pt>
    <dgm:pt modelId="{1ABF067D-2114-4757-8BA9-E4778A3D7942}" type="parTrans" cxnId="{273BFC1A-853A-40C9-9A44-F62190D44CC0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052046D2-2B02-4980-AE5E-219078766C78}" type="sibTrans" cxnId="{273BFC1A-853A-40C9-9A44-F62190D44CC0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1D318FD2-0663-4AE0-A732-C257338D4CF0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LDB – Lei 9.394/96</a:t>
          </a:r>
        </a:p>
      </dgm:t>
    </dgm:pt>
    <dgm:pt modelId="{EB71D69C-44D2-4BD4-A14E-776FD2C86719}" type="parTrans" cxnId="{0A9BDB58-B28E-4218-92E5-678067D1C295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84D0947B-7BE9-444A-9EAB-F21F2CD311E4}" type="sibTrans" cxnId="{0A9BDB58-B28E-4218-92E5-678067D1C295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455A41FA-8796-4CCF-8653-7B0F6B573498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Lei do SINAES – 10.861 de 2004</a:t>
          </a:r>
        </a:p>
      </dgm:t>
    </dgm:pt>
    <dgm:pt modelId="{D623D420-5775-482A-BA2C-5529209763A0}" type="parTrans" cxnId="{FD8986EA-90EB-414C-96E9-F733C9E5B921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992FB5BB-F58D-4644-BA0F-F2FE661E7507}" type="sibTrans" cxnId="{FD8986EA-90EB-414C-96E9-F733C9E5B921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EA1227A8-89A7-4C54-84D9-9E54EE7F03EE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Decreto 5.773 de 2006</a:t>
          </a:r>
        </a:p>
      </dgm:t>
    </dgm:pt>
    <dgm:pt modelId="{13620253-6152-4B6F-A3F3-2460241543AF}" type="parTrans" cxnId="{D525EE4E-9A5B-45CC-BB07-89506BC1A454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02D717A0-7220-4005-A23E-7692949108E6}" type="sibTrans" cxnId="{D525EE4E-9A5B-45CC-BB07-89506BC1A454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F9ED183A-0E35-48F8-A0E0-60E50BF668F3}">
      <dgm:prSet phldrT="[Texto]" custT="1"/>
      <dgm:spPr/>
      <dgm:t>
        <a:bodyPr/>
        <a:lstStyle/>
        <a:p>
          <a:r>
            <a:rPr lang="pt-BR" sz="2400" b="1" dirty="0" smtClean="0">
              <a:latin typeface="Baskerville Old Face" pitchFamily="18" charset="0"/>
            </a:rPr>
            <a:t>Portaria Normativa 40 de 2007, consolidada em 29 de dezembro de 2010</a:t>
          </a:r>
          <a:endParaRPr lang="pt-BR" sz="2400" b="1" dirty="0">
            <a:latin typeface="Baskerville Old Face" pitchFamily="18" charset="0"/>
          </a:endParaRPr>
        </a:p>
      </dgm:t>
    </dgm:pt>
    <dgm:pt modelId="{A99081FE-C183-4A52-B57E-ED982E78441D}" type="parTrans" cxnId="{DD9F80A7-2B0F-4826-AF0B-5A71B7952CD6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9772D289-8795-4281-A2E7-E5B49ED4983B}" type="sibTrans" cxnId="{DD9F80A7-2B0F-4826-AF0B-5A71B7952CD6}">
      <dgm:prSet/>
      <dgm:spPr/>
      <dgm:t>
        <a:bodyPr/>
        <a:lstStyle/>
        <a:p>
          <a:endParaRPr lang="pt-BR" sz="2400">
            <a:latin typeface="Baskerville Old Face" pitchFamily="18" charset="0"/>
          </a:endParaRPr>
        </a:p>
      </dgm:t>
    </dgm:pt>
    <dgm:pt modelId="{1BA5EF50-916E-406C-BBFC-185075569AAF}" type="pres">
      <dgm:prSet presAssocID="{1E0A9EEC-A1F3-4021-B282-84BE9DACC00E}" presName="linearFlow" presStyleCnt="0">
        <dgm:presLayoutVars>
          <dgm:dir/>
          <dgm:resizeHandles val="exact"/>
        </dgm:presLayoutVars>
      </dgm:prSet>
      <dgm:spPr/>
    </dgm:pt>
    <dgm:pt modelId="{B0D61B46-CDAB-4426-8DD2-AAA1C4963565}" type="pres">
      <dgm:prSet presAssocID="{7FD2CFB3-6BBB-48E8-A19F-50DAD7A3CAD1}" presName="composite" presStyleCnt="0"/>
      <dgm:spPr/>
    </dgm:pt>
    <dgm:pt modelId="{84EF41A3-CB03-44D6-B8CD-5D406F609E67}" type="pres">
      <dgm:prSet presAssocID="{7FD2CFB3-6BBB-48E8-A19F-50DAD7A3CAD1}" presName="imgShp" presStyleLbl="fgImgPlace1" presStyleIdx="0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70E086EE-326A-4119-A981-C734C709883A}" type="pres">
      <dgm:prSet presAssocID="{7FD2CFB3-6BBB-48E8-A19F-50DAD7A3CAD1}" presName="txShp" presStyleLbl="node1" presStyleIdx="0" presStyleCnt="6" custLinFactNeighborX="-123" custLinFactNeighborY="-110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75A8C6-9BF6-4090-AB95-0B31FBD13DCD}" type="pres">
      <dgm:prSet presAssocID="{465AA3D7-2839-4551-A6D1-E61178C55C66}" presName="spacing" presStyleCnt="0"/>
      <dgm:spPr/>
    </dgm:pt>
    <dgm:pt modelId="{BD233AAA-C29B-435B-88F1-1BF8983AA34C}" type="pres">
      <dgm:prSet presAssocID="{C63585CB-39E3-4D96-9B5F-628DADD037DF}" presName="composite" presStyleCnt="0"/>
      <dgm:spPr/>
    </dgm:pt>
    <dgm:pt modelId="{F59002E5-0A2A-40EB-AAA3-0284FDD94437}" type="pres">
      <dgm:prSet presAssocID="{C63585CB-39E3-4D96-9B5F-628DADD037DF}" presName="imgShp" presStyleLbl="fgImgPlace1" presStyleIdx="1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FE5F1BA1-5F27-4954-A28D-9D628B60E9C0}" type="pres">
      <dgm:prSet presAssocID="{C63585CB-39E3-4D96-9B5F-628DADD037DF}" presName="txShp" presStyleLbl="node1" presStyleIdx="1" presStyleCnt="6" custLinFactY="32839" custLinFactNeighborX="-123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4CC79C-8A4B-4AFD-816D-FEC0C80663E2}" type="pres">
      <dgm:prSet presAssocID="{052046D2-2B02-4980-AE5E-219078766C78}" presName="spacing" presStyleCnt="0"/>
      <dgm:spPr/>
    </dgm:pt>
    <dgm:pt modelId="{EA1A314D-550C-48A7-819C-80A746B5B72A}" type="pres">
      <dgm:prSet presAssocID="{1D318FD2-0663-4AE0-A732-C257338D4CF0}" presName="composite" presStyleCnt="0"/>
      <dgm:spPr/>
    </dgm:pt>
    <dgm:pt modelId="{9A2CE4F4-23CE-455A-BA4E-04ED4A4C1802}" type="pres">
      <dgm:prSet presAssocID="{1D318FD2-0663-4AE0-A732-C257338D4CF0}" presName="imgShp" presStyleLbl="fgImgPlace1" presStyleIdx="2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0D93C808-3F4E-4F4A-B8FD-CBA847A791D1}" type="pres">
      <dgm:prSet presAssocID="{1D318FD2-0663-4AE0-A732-C257338D4CF0}" presName="txShp" presStyleLbl="node1" presStyleIdx="2" presStyleCnt="6" custLinFactY="-25965" custLinFactNeighborX="-123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3642FD-7514-4543-876F-4C094A4FBBB0}" type="pres">
      <dgm:prSet presAssocID="{84D0947B-7BE9-444A-9EAB-F21F2CD311E4}" presName="spacing" presStyleCnt="0"/>
      <dgm:spPr/>
    </dgm:pt>
    <dgm:pt modelId="{F61B0D83-6A48-48EC-8F48-E55BAB002138}" type="pres">
      <dgm:prSet presAssocID="{455A41FA-8796-4CCF-8653-7B0F6B573498}" presName="composite" presStyleCnt="0"/>
      <dgm:spPr/>
    </dgm:pt>
    <dgm:pt modelId="{BA7386CC-BD01-42C4-B561-0B86C269938C}" type="pres">
      <dgm:prSet presAssocID="{455A41FA-8796-4CCF-8653-7B0F6B573498}" presName="imgShp" presStyleLbl="fgImgPlace1" presStyleIdx="3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31ABF251-687A-4465-89F6-02F710A7BAEA}" type="pres">
      <dgm:prSet presAssocID="{455A41FA-8796-4CCF-8653-7B0F6B573498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C40A59-F340-41BD-98CB-E8F01DAF7749}" type="pres">
      <dgm:prSet presAssocID="{992FB5BB-F58D-4644-BA0F-F2FE661E7507}" presName="spacing" presStyleCnt="0"/>
      <dgm:spPr/>
    </dgm:pt>
    <dgm:pt modelId="{B576DE4E-DF81-4F60-9C3E-B181D258220F}" type="pres">
      <dgm:prSet presAssocID="{EA1227A8-89A7-4C54-84D9-9E54EE7F03EE}" presName="composite" presStyleCnt="0"/>
      <dgm:spPr/>
    </dgm:pt>
    <dgm:pt modelId="{FB5487A0-ABA7-4C74-8935-084A31AFAA9A}" type="pres">
      <dgm:prSet presAssocID="{EA1227A8-89A7-4C54-84D9-9E54EE7F03EE}" presName="imgShp" presStyleLbl="fgImgPlace1" presStyleIdx="4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C655F8EB-9146-43C4-9F69-67C1B4A1F54D}" type="pres">
      <dgm:prSet presAssocID="{EA1227A8-89A7-4C54-84D9-9E54EE7F03EE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EC36-AF85-4004-AFA3-4BF50E14FFFF}" type="pres">
      <dgm:prSet presAssocID="{02D717A0-7220-4005-A23E-7692949108E6}" presName="spacing" presStyleCnt="0"/>
      <dgm:spPr/>
    </dgm:pt>
    <dgm:pt modelId="{266DC158-744A-474C-BE49-595082AA0728}" type="pres">
      <dgm:prSet presAssocID="{F9ED183A-0E35-48F8-A0E0-60E50BF668F3}" presName="composite" presStyleCnt="0"/>
      <dgm:spPr/>
    </dgm:pt>
    <dgm:pt modelId="{548173CC-3B4A-431B-9962-E995E01676AF}" type="pres">
      <dgm:prSet presAssocID="{F9ED183A-0E35-48F8-A0E0-60E50BF668F3}" presName="imgShp" presStyleLbl="fgImgPlace1" presStyleIdx="5" presStyleCnt="6"/>
      <dgm:spPr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</dgm:spPr>
    </dgm:pt>
    <dgm:pt modelId="{00FE9CEE-8975-485E-8CFB-E1D0C301BFB4}" type="pres">
      <dgm:prSet presAssocID="{F9ED183A-0E35-48F8-A0E0-60E50BF668F3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A2B7436-3BDA-4DB4-A9D6-1F8C17313E15}" type="presOf" srcId="{C63585CB-39E3-4D96-9B5F-628DADD037DF}" destId="{FE5F1BA1-5F27-4954-A28D-9D628B60E9C0}" srcOrd="0" destOrd="0" presId="urn:microsoft.com/office/officeart/2005/8/layout/vList3"/>
    <dgm:cxn modelId="{7FD6F669-064B-4B85-9532-2661F46170DD}" type="presOf" srcId="{1E0A9EEC-A1F3-4021-B282-84BE9DACC00E}" destId="{1BA5EF50-916E-406C-BBFC-185075569AAF}" srcOrd="0" destOrd="0" presId="urn:microsoft.com/office/officeart/2005/8/layout/vList3"/>
    <dgm:cxn modelId="{273BFC1A-853A-40C9-9A44-F62190D44CC0}" srcId="{1E0A9EEC-A1F3-4021-B282-84BE9DACC00E}" destId="{C63585CB-39E3-4D96-9B5F-628DADD037DF}" srcOrd="1" destOrd="0" parTransId="{1ABF067D-2114-4757-8BA9-E4778A3D7942}" sibTransId="{052046D2-2B02-4980-AE5E-219078766C78}"/>
    <dgm:cxn modelId="{7F288708-7F26-485D-9FCD-2D9F8F2C8C79}" srcId="{1E0A9EEC-A1F3-4021-B282-84BE9DACC00E}" destId="{7FD2CFB3-6BBB-48E8-A19F-50DAD7A3CAD1}" srcOrd="0" destOrd="0" parTransId="{138052AC-7CF3-4C5C-A9FA-E969EA70EE78}" sibTransId="{465AA3D7-2839-4551-A6D1-E61178C55C66}"/>
    <dgm:cxn modelId="{FD8986EA-90EB-414C-96E9-F733C9E5B921}" srcId="{1E0A9EEC-A1F3-4021-B282-84BE9DACC00E}" destId="{455A41FA-8796-4CCF-8653-7B0F6B573498}" srcOrd="3" destOrd="0" parTransId="{D623D420-5775-482A-BA2C-5529209763A0}" sibTransId="{992FB5BB-F58D-4644-BA0F-F2FE661E7507}"/>
    <dgm:cxn modelId="{D525EE4E-9A5B-45CC-BB07-89506BC1A454}" srcId="{1E0A9EEC-A1F3-4021-B282-84BE9DACC00E}" destId="{EA1227A8-89A7-4C54-84D9-9E54EE7F03EE}" srcOrd="4" destOrd="0" parTransId="{13620253-6152-4B6F-A3F3-2460241543AF}" sibTransId="{02D717A0-7220-4005-A23E-7692949108E6}"/>
    <dgm:cxn modelId="{DD9F80A7-2B0F-4826-AF0B-5A71B7952CD6}" srcId="{1E0A9EEC-A1F3-4021-B282-84BE9DACC00E}" destId="{F9ED183A-0E35-48F8-A0E0-60E50BF668F3}" srcOrd="5" destOrd="0" parTransId="{A99081FE-C183-4A52-B57E-ED982E78441D}" sibTransId="{9772D289-8795-4281-A2E7-E5B49ED4983B}"/>
    <dgm:cxn modelId="{5ED73376-8540-4066-8246-2604D6684166}" type="presOf" srcId="{455A41FA-8796-4CCF-8653-7B0F6B573498}" destId="{31ABF251-687A-4465-89F6-02F710A7BAEA}" srcOrd="0" destOrd="0" presId="urn:microsoft.com/office/officeart/2005/8/layout/vList3"/>
    <dgm:cxn modelId="{902B2A7F-CEED-44DF-9231-191646F40267}" type="presOf" srcId="{EA1227A8-89A7-4C54-84D9-9E54EE7F03EE}" destId="{C655F8EB-9146-43C4-9F69-67C1B4A1F54D}" srcOrd="0" destOrd="0" presId="urn:microsoft.com/office/officeart/2005/8/layout/vList3"/>
    <dgm:cxn modelId="{9A142591-309A-45EA-A538-B25007BBD5D2}" type="presOf" srcId="{F9ED183A-0E35-48F8-A0E0-60E50BF668F3}" destId="{00FE9CEE-8975-485E-8CFB-E1D0C301BFB4}" srcOrd="0" destOrd="0" presId="urn:microsoft.com/office/officeart/2005/8/layout/vList3"/>
    <dgm:cxn modelId="{B48FEE63-D650-45DC-8E0D-C8E0C7F40EB8}" type="presOf" srcId="{7FD2CFB3-6BBB-48E8-A19F-50DAD7A3CAD1}" destId="{70E086EE-326A-4119-A981-C734C709883A}" srcOrd="0" destOrd="0" presId="urn:microsoft.com/office/officeart/2005/8/layout/vList3"/>
    <dgm:cxn modelId="{0A9BDB58-B28E-4218-92E5-678067D1C295}" srcId="{1E0A9EEC-A1F3-4021-B282-84BE9DACC00E}" destId="{1D318FD2-0663-4AE0-A732-C257338D4CF0}" srcOrd="2" destOrd="0" parTransId="{EB71D69C-44D2-4BD4-A14E-776FD2C86719}" sibTransId="{84D0947B-7BE9-444A-9EAB-F21F2CD311E4}"/>
    <dgm:cxn modelId="{3C618BC3-71AD-4960-A158-37444196A4DE}" type="presOf" srcId="{1D318FD2-0663-4AE0-A732-C257338D4CF0}" destId="{0D93C808-3F4E-4F4A-B8FD-CBA847A791D1}" srcOrd="0" destOrd="0" presId="urn:microsoft.com/office/officeart/2005/8/layout/vList3"/>
    <dgm:cxn modelId="{3E8F47A6-7617-427E-80BC-9FD2E6943E57}" type="presParOf" srcId="{1BA5EF50-916E-406C-BBFC-185075569AAF}" destId="{B0D61B46-CDAB-4426-8DD2-AAA1C4963565}" srcOrd="0" destOrd="0" presId="urn:microsoft.com/office/officeart/2005/8/layout/vList3"/>
    <dgm:cxn modelId="{E0C5B37D-6A2E-476E-8082-70386D7D022E}" type="presParOf" srcId="{B0D61B46-CDAB-4426-8DD2-AAA1C4963565}" destId="{84EF41A3-CB03-44D6-B8CD-5D406F609E67}" srcOrd="0" destOrd="0" presId="urn:microsoft.com/office/officeart/2005/8/layout/vList3"/>
    <dgm:cxn modelId="{69996662-E900-4976-A27B-09E67AB01C69}" type="presParOf" srcId="{B0D61B46-CDAB-4426-8DD2-AAA1C4963565}" destId="{70E086EE-326A-4119-A981-C734C709883A}" srcOrd="1" destOrd="0" presId="urn:microsoft.com/office/officeart/2005/8/layout/vList3"/>
    <dgm:cxn modelId="{E1939870-2379-49C0-A129-152CBAA26747}" type="presParOf" srcId="{1BA5EF50-916E-406C-BBFC-185075569AAF}" destId="{2075A8C6-9BF6-4090-AB95-0B31FBD13DCD}" srcOrd="1" destOrd="0" presId="urn:microsoft.com/office/officeart/2005/8/layout/vList3"/>
    <dgm:cxn modelId="{7F3F57AF-C066-4356-B97B-8DBE8EBB4010}" type="presParOf" srcId="{1BA5EF50-916E-406C-BBFC-185075569AAF}" destId="{BD233AAA-C29B-435B-88F1-1BF8983AA34C}" srcOrd="2" destOrd="0" presId="urn:microsoft.com/office/officeart/2005/8/layout/vList3"/>
    <dgm:cxn modelId="{4E2E3DC5-F3F2-41D8-9DC3-F3A38454677C}" type="presParOf" srcId="{BD233AAA-C29B-435B-88F1-1BF8983AA34C}" destId="{F59002E5-0A2A-40EB-AAA3-0284FDD94437}" srcOrd="0" destOrd="0" presId="urn:microsoft.com/office/officeart/2005/8/layout/vList3"/>
    <dgm:cxn modelId="{C5295F0C-3312-4B08-9251-9F4E825E73A3}" type="presParOf" srcId="{BD233AAA-C29B-435B-88F1-1BF8983AA34C}" destId="{FE5F1BA1-5F27-4954-A28D-9D628B60E9C0}" srcOrd="1" destOrd="0" presId="urn:microsoft.com/office/officeart/2005/8/layout/vList3"/>
    <dgm:cxn modelId="{8B807970-AEAF-4659-914A-B1B08C4AEC66}" type="presParOf" srcId="{1BA5EF50-916E-406C-BBFC-185075569AAF}" destId="{444CC79C-8A4B-4AFD-816D-FEC0C80663E2}" srcOrd="3" destOrd="0" presId="urn:microsoft.com/office/officeart/2005/8/layout/vList3"/>
    <dgm:cxn modelId="{D04B7352-AFB3-4B5C-A2DC-5344AD9C38A8}" type="presParOf" srcId="{1BA5EF50-916E-406C-BBFC-185075569AAF}" destId="{EA1A314D-550C-48A7-819C-80A746B5B72A}" srcOrd="4" destOrd="0" presId="urn:microsoft.com/office/officeart/2005/8/layout/vList3"/>
    <dgm:cxn modelId="{DCB62682-6766-4E1C-8979-12CA8DC97461}" type="presParOf" srcId="{EA1A314D-550C-48A7-819C-80A746B5B72A}" destId="{9A2CE4F4-23CE-455A-BA4E-04ED4A4C1802}" srcOrd="0" destOrd="0" presId="urn:microsoft.com/office/officeart/2005/8/layout/vList3"/>
    <dgm:cxn modelId="{0234EACB-05B6-4D48-88DA-49246D2CC9E0}" type="presParOf" srcId="{EA1A314D-550C-48A7-819C-80A746B5B72A}" destId="{0D93C808-3F4E-4F4A-B8FD-CBA847A791D1}" srcOrd="1" destOrd="0" presId="urn:microsoft.com/office/officeart/2005/8/layout/vList3"/>
    <dgm:cxn modelId="{41D15798-9D21-40F6-96FD-49EAC4217526}" type="presParOf" srcId="{1BA5EF50-916E-406C-BBFC-185075569AAF}" destId="{E73642FD-7514-4543-876F-4C094A4FBBB0}" srcOrd="5" destOrd="0" presId="urn:microsoft.com/office/officeart/2005/8/layout/vList3"/>
    <dgm:cxn modelId="{CE810522-53F0-4953-9AB0-ECDC8DA7F916}" type="presParOf" srcId="{1BA5EF50-916E-406C-BBFC-185075569AAF}" destId="{F61B0D83-6A48-48EC-8F48-E55BAB002138}" srcOrd="6" destOrd="0" presId="urn:microsoft.com/office/officeart/2005/8/layout/vList3"/>
    <dgm:cxn modelId="{4BD418EF-28E0-4A43-984A-2B46182E7B33}" type="presParOf" srcId="{F61B0D83-6A48-48EC-8F48-E55BAB002138}" destId="{BA7386CC-BD01-42C4-B561-0B86C269938C}" srcOrd="0" destOrd="0" presId="urn:microsoft.com/office/officeart/2005/8/layout/vList3"/>
    <dgm:cxn modelId="{2A6CF4F5-9D10-4C51-8A5A-73B070B16FBC}" type="presParOf" srcId="{F61B0D83-6A48-48EC-8F48-E55BAB002138}" destId="{31ABF251-687A-4465-89F6-02F710A7BAEA}" srcOrd="1" destOrd="0" presId="urn:microsoft.com/office/officeart/2005/8/layout/vList3"/>
    <dgm:cxn modelId="{4B86E41B-5AD2-41DB-883B-41F2F370D25B}" type="presParOf" srcId="{1BA5EF50-916E-406C-BBFC-185075569AAF}" destId="{30C40A59-F340-41BD-98CB-E8F01DAF7749}" srcOrd="7" destOrd="0" presId="urn:microsoft.com/office/officeart/2005/8/layout/vList3"/>
    <dgm:cxn modelId="{39B77B56-405E-4906-BE39-03CA598F3867}" type="presParOf" srcId="{1BA5EF50-916E-406C-BBFC-185075569AAF}" destId="{B576DE4E-DF81-4F60-9C3E-B181D258220F}" srcOrd="8" destOrd="0" presId="urn:microsoft.com/office/officeart/2005/8/layout/vList3"/>
    <dgm:cxn modelId="{9E8AFB50-CDE0-479B-94DE-E2467D45A10B}" type="presParOf" srcId="{B576DE4E-DF81-4F60-9C3E-B181D258220F}" destId="{FB5487A0-ABA7-4C74-8935-084A31AFAA9A}" srcOrd="0" destOrd="0" presId="urn:microsoft.com/office/officeart/2005/8/layout/vList3"/>
    <dgm:cxn modelId="{CB016DFC-A90E-4145-AA53-6F92BA9B274B}" type="presParOf" srcId="{B576DE4E-DF81-4F60-9C3E-B181D258220F}" destId="{C655F8EB-9146-43C4-9F69-67C1B4A1F54D}" srcOrd="1" destOrd="0" presId="urn:microsoft.com/office/officeart/2005/8/layout/vList3"/>
    <dgm:cxn modelId="{4D30B907-368E-4326-9D23-81D0C2F0C5B7}" type="presParOf" srcId="{1BA5EF50-916E-406C-BBFC-185075569AAF}" destId="{D8C9EC36-AF85-4004-AFA3-4BF50E14FFFF}" srcOrd="9" destOrd="0" presId="urn:microsoft.com/office/officeart/2005/8/layout/vList3"/>
    <dgm:cxn modelId="{329DCE43-BBA9-41BF-BCC3-CF4618CBB5C2}" type="presParOf" srcId="{1BA5EF50-916E-406C-BBFC-185075569AAF}" destId="{266DC158-744A-474C-BE49-595082AA0728}" srcOrd="10" destOrd="0" presId="urn:microsoft.com/office/officeart/2005/8/layout/vList3"/>
    <dgm:cxn modelId="{10BB81BB-9D9F-43FF-894E-EDD33661DAA4}" type="presParOf" srcId="{266DC158-744A-474C-BE49-595082AA0728}" destId="{548173CC-3B4A-431B-9962-E995E01676AF}" srcOrd="0" destOrd="0" presId="urn:microsoft.com/office/officeart/2005/8/layout/vList3"/>
    <dgm:cxn modelId="{0B43050E-70EE-4955-9EE8-F7DA069B8515}" type="presParOf" srcId="{266DC158-744A-474C-BE49-595082AA0728}" destId="{00FE9CEE-8975-485E-8CFB-E1D0C301BFB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2400" b="1" dirty="0" smtClean="0">
              <a:latin typeface="+mj-lt"/>
            </a:rPr>
            <a:t>Comissões Assessoras de Área – Principais Atribuições</a:t>
          </a:r>
          <a:endParaRPr lang="pt-BR" sz="24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dirty="0" smtClean="0"/>
            <a:t>Participar da preparação e organização dos instrumentos de avaliação que serão aplicados no </a:t>
          </a:r>
          <a:r>
            <a:rPr lang="pt-BR" dirty="0" err="1" smtClean="0"/>
            <a:t>Enade</a:t>
          </a:r>
          <a:r>
            <a:rPr lang="pt-BR" dirty="0" smtClean="0"/>
            <a:t> 2013; </a:t>
          </a:r>
          <a:endParaRPr lang="pt-BR" dirty="0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57A8A4C9-98B6-477D-9C99-FA9661CA8DE7}">
      <dgm:prSet/>
      <dgm:spPr/>
      <dgm:t>
        <a:bodyPr/>
        <a:lstStyle/>
        <a:p>
          <a:pPr rtl="0"/>
          <a:r>
            <a:rPr lang="pt-BR" dirty="0" smtClean="0"/>
            <a:t>Analisar , após a aplicação do </a:t>
          </a:r>
          <a:r>
            <a:rPr lang="pt-BR" dirty="0" err="1" smtClean="0"/>
            <a:t>Enade</a:t>
          </a:r>
          <a:r>
            <a:rPr lang="pt-BR" dirty="0" smtClean="0"/>
            <a:t> 2013, o gabarito preliminar do itens de múltipla escolha e os padrões de respostas dos itens discursivos aplicados no Exame;</a:t>
          </a:r>
        </a:p>
      </dgm:t>
    </dgm:pt>
    <dgm:pt modelId="{75DC10ED-D8B9-4E20-B113-F4B60BEF8954}" type="parTrans" cxnId="{35BC69FA-2503-4402-94A8-25CC1BAEFD65}">
      <dgm:prSet/>
      <dgm:spPr/>
    </dgm:pt>
    <dgm:pt modelId="{FF381997-54A3-4542-8557-37D8C3A0B184}" type="sibTrans" cxnId="{35BC69FA-2503-4402-94A8-25CC1BAEFD65}">
      <dgm:prSet/>
      <dgm:spPr/>
    </dgm:pt>
    <dgm:pt modelId="{416CC397-A2C9-4A7F-96B7-C804BEAD74A0}">
      <dgm:prSet/>
      <dgm:spPr/>
      <dgm:t>
        <a:bodyPr/>
        <a:lstStyle/>
        <a:p>
          <a:r>
            <a:rPr lang="pt-BR" dirty="0" smtClean="0"/>
            <a:t>Propor o aprimoramento da avaliação através da elaboração do Relatório Final da Comissão Assessora;</a:t>
          </a:r>
        </a:p>
      </dgm:t>
    </dgm:pt>
    <dgm:pt modelId="{0188BA51-C00D-40D6-91D4-B339D791E363}" type="parTrans" cxnId="{F3735102-E42A-4F58-8276-20B18E5CC113}">
      <dgm:prSet/>
      <dgm:spPr/>
      <dgm:t>
        <a:bodyPr/>
        <a:lstStyle/>
        <a:p>
          <a:endParaRPr lang="pt-BR"/>
        </a:p>
      </dgm:t>
    </dgm:pt>
    <dgm:pt modelId="{3B1B1A2A-ED8A-47D5-8468-EDE71C043EE3}" type="sibTrans" cxnId="{F3735102-E42A-4F58-8276-20B18E5CC113}">
      <dgm:prSet/>
      <dgm:spPr/>
      <dgm:t>
        <a:bodyPr/>
        <a:lstStyle/>
        <a:p>
          <a:endParaRPr lang="pt-BR"/>
        </a:p>
      </dgm:t>
    </dgm:pt>
    <dgm:pt modelId="{A978553A-4B39-4DB1-B902-1D5A5FA3193A}">
      <dgm:prSet/>
      <dgm:spPr/>
      <dgm:t>
        <a:bodyPr/>
        <a:lstStyle/>
        <a:p>
          <a:r>
            <a:rPr lang="pt-BR" dirty="0" smtClean="0"/>
            <a:t>Realizar estudos sobre o Exame, com acompanhamento dos indicadores de qualidade;</a:t>
          </a:r>
        </a:p>
      </dgm:t>
    </dgm:pt>
    <dgm:pt modelId="{4F846038-6FD6-4445-B885-F08FDBD2A24E}" type="parTrans" cxnId="{0BDD1191-A688-4855-9299-B0B59CEB87AA}">
      <dgm:prSet/>
      <dgm:spPr/>
    </dgm:pt>
    <dgm:pt modelId="{C3291561-80C5-49DE-9CE7-FF900718F358}" type="sibTrans" cxnId="{0BDD1191-A688-4855-9299-B0B59CEB87AA}">
      <dgm:prSet/>
      <dgm:spPr/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118076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21A507A-4DC0-4C5E-80DF-9F54BB1EC705}" type="presOf" srcId="{6981EF77-2C56-43B5-9000-80CD44D1D439}" destId="{220A591D-ED84-4982-9F43-BDEAE291A081}" srcOrd="1" destOrd="0" presId="urn:microsoft.com/office/officeart/2005/8/layout/list1"/>
    <dgm:cxn modelId="{66036711-51EC-4701-99DD-D53858E60E54}" type="presOf" srcId="{6981EF77-2C56-43B5-9000-80CD44D1D439}" destId="{7BA9AF9C-0FB6-423C-AFE4-67E59045D6D8}" srcOrd="0" destOrd="0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35BC69FA-2503-4402-94A8-25CC1BAEFD65}" srcId="{6981EF77-2C56-43B5-9000-80CD44D1D439}" destId="{57A8A4C9-98B6-477D-9C99-FA9661CA8DE7}" srcOrd="1" destOrd="0" parTransId="{75DC10ED-D8B9-4E20-B113-F4B60BEF8954}" sibTransId="{FF381997-54A3-4542-8557-37D8C3A0B184}"/>
    <dgm:cxn modelId="{9F16ECD6-81D2-4DEB-930B-94CA27A3E611}" type="presOf" srcId="{F0302E97-0F2B-4BDF-8DD4-386A59176BBC}" destId="{43B0BBE1-50C9-49D5-8533-4E14F1CCE147}" srcOrd="0" destOrd="0" presId="urn:microsoft.com/office/officeart/2005/8/layout/list1"/>
    <dgm:cxn modelId="{CD3084FA-9343-4269-BE52-603557F425FA}" type="presOf" srcId="{31A008A9-CC49-4467-A3E7-23D535B5DC33}" destId="{068F4BC8-0B93-4F31-AEF5-16219D2DE853}" srcOrd="0" destOrd="0" presId="urn:microsoft.com/office/officeart/2005/8/layout/list1"/>
    <dgm:cxn modelId="{056E5D95-45A1-4F26-9AFE-22F1908EA4FD}" type="presOf" srcId="{416CC397-A2C9-4A7F-96B7-C804BEAD74A0}" destId="{068F4BC8-0B93-4F31-AEF5-16219D2DE853}" srcOrd="0" destOrd="2" presId="urn:microsoft.com/office/officeart/2005/8/layout/list1"/>
    <dgm:cxn modelId="{80737700-5373-4A9D-A150-7C2BF894884D}" type="presOf" srcId="{A978553A-4B39-4DB1-B902-1D5A5FA3193A}" destId="{068F4BC8-0B93-4F31-AEF5-16219D2DE853}" srcOrd="0" destOrd="3" presId="urn:microsoft.com/office/officeart/2005/8/layout/list1"/>
    <dgm:cxn modelId="{5A608044-3B6F-4BD1-9D1D-1D550A3492B8}" type="presOf" srcId="{57A8A4C9-98B6-477D-9C99-FA9661CA8DE7}" destId="{068F4BC8-0B93-4F31-AEF5-16219D2DE853}" srcOrd="0" destOrd="1" presId="urn:microsoft.com/office/officeart/2005/8/layout/list1"/>
    <dgm:cxn modelId="{F3735102-E42A-4F58-8276-20B18E5CC113}" srcId="{6981EF77-2C56-43B5-9000-80CD44D1D439}" destId="{416CC397-A2C9-4A7F-96B7-C804BEAD74A0}" srcOrd="2" destOrd="0" parTransId="{0188BA51-C00D-40D6-91D4-B339D791E363}" sibTransId="{3B1B1A2A-ED8A-47D5-8468-EDE71C043EE3}"/>
    <dgm:cxn modelId="{0BDD1191-A688-4855-9299-B0B59CEB87AA}" srcId="{6981EF77-2C56-43B5-9000-80CD44D1D439}" destId="{A978553A-4B39-4DB1-B902-1D5A5FA3193A}" srcOrd="3" destOrd="0" parTransId="{4F846038-6FD6-4445-B885-F08FDBD2A24E}" sibTransId="{C3291561-80C5-49DE-9CE7-FF900718F358}"/>
    <dgm:cxn modelId="{6C8B7970-01DC-42FE-BE70-1A3E5B4F472B}" type="presParOf" srcId="{43B0BBE1-50C9-49D5-8533-4E14F1CCE147}" destId="{065E3EE4-6D6E-4F50-9B21-1738B8849893}" srcOrd="0" destOrd="0" presId="urn:microsoft.com/office/officeart/2005/8/layout/list1"/>
    <dgm:cxn modelId="{62D90C6F-E06C-442F-858B-2396F34C93E9}" type="presParOf" srcId="{065E3EE4-6D6E-4F50-9B21-1738B8849893}" destId="{7BA9AF9C-0FB6-423C-AFE4-67E59045D6D8}" srcOrd="0" destOrd="0" presId="urn:microsoft.com/office/officeart/2005/8/layout/list1"/>
    <dgm:cxn modelId="{FCE51C43-B484-4811-8E85-865504265EAF}" type="presParOf" srcId="{065E3EE4-6D6E-4F50-9B21-1738B8849893}" destId="{220A591D-ED84-4982-9F43-BDEAE291A081}" srcOrd="1" destOrd="0" presId="urn:microsoft.com/office/officeart/2005/8/layout/list1"/>
    <dgm:cxn modelId="{2EEDB184-580E-4DE2-A4C2-9CBDC7566E3C}" type="presParOf" srcId="{43B0BBE1-50C9-49D5-8533-4E14F1CCE147}" destId="{D757B3BC-6108-42F1-B4C4-96779CA30FC4}" srcOrd="1" destOrd="0" presId="urn:microsoft.com/office/officeart/2005/8/layout/list1"/>
    <dgm:cxn modelId="{71B8E86F-B1C5-4E83-BFFC-3992C55F7B55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2000" b="1" dirty="0" smtClean="0">
              <a:latin typeface="+mj-lt"/>
            </a:rPr>
            <a:t>Comissões Assessoras de Área – Principais Atribuições</a:t>
          </a:r>
          <a:endParaRPr lang="pt-BR" sz="20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9310A5DE-52A9-438F-A9C1-AD2F47A7B2E2}">
      <dgm:prSet/>
      <dgm:spPr/>
      <dgm:t>
        <a:bodyPr/>
        <a:lstStyle/>
        <a:p>
          <a:r>
            <a:rPr lang="pt-BR" dirty="0" smtClean="0"/>
            <a:t>Elaborar produtos resultantes do </a:t>
          </a:r>
          <a:r>
            <a:rPr lang="pt-BR" dirty="0" err="1" smtClean="0"/>
            <a:t>Enade</a:t>
          </a:r>
          <a:r>
            <a:rPr lang="pt-BR" dirty="0" smtClean="0"/>
            <a:t> e da Avaliação dos Cursos de Graduação;</a:t>
          </a:r>
          <a:endParaRPr lang="pt-BR" dirty="0"/>
        </a:p>
      </dgm:t>
    </dgm:pt>
    <dgm:pt modelId="{DF624AFB-D64B-4943-9487-A6325637BEFA}" type="sibTrans" cxnId="{0097D312-6EDC-497C-A548-883A1B4D5AE5}">
      <dgm:prSet/>
      <dgm:spPr/>
      <dgm:t>
        <a:bodyPr/>
        <a:lstStyle/>
        <a:p>
          <a:endParaRPr lang="pt-BR"/>
        </a:p>
      </dgm:t>
    </dgm:pt>
    <dgm:pt modelId="{42D415D0-91A2-4A06-853D-6A3010C4BE70}" type="parTrans" cxnId="{0097D312-6EDC-497C-A548-883A1B4D5AE5}">
      <dgm:prSet/>
      <dgm:spPr/>
      <dgm:t>
        <a:bodyPr/>
        <a:lstStyle/>
        <a:p>
          <a:endParaRPr lang="pt-BR"/>
        </a:p>
      </dgm:t>
    </dgm:pt>
    <dgm:pt modelId="{08892224-7E99-48E5-8D29-8F2408773BAF}">
      <dgm:prSet/>
      <dgm:spPr/>
      <dgm:t>
        <a:bodyPr/>
        <a:lstStyle/>
        <a:p>
          <a:r>
            <a:rPr lang="pt-BR" dirty="0" smtClean="0"/>
            <a:t>Propor diretrizes, objetivos e outras especificações necessárias ao processo de Avaliação dos Cursos de Graduação;</a:t>
          </a:r>
        </a:p>
      </dgm:t>
    </dgm:pt>
    <dgm:pt modelId="{5CE37075-4CC5-40AC-914D-BB23E9EB1455}" type="sibTrans" cxnId="{32841CB8-38AB-4C55-BF04-8144A4E5CD26}">
      <dgm:prSet/>
      <dgm:spPr/>
      <dgm:t>
        <a:bodyPr/>
        <a:lstStyle/>
        <a:p>
          <a:endParaRPr lang="pt-BR"/>
        </a:p>
      </dgm:t>
    </dgm:pt>
    <dgm:pt modelId="{38152914-3167-4377-A49D-0C4051504850}" type="parTrans" cxnId="{32841CB8-38AB-4C55-BF04-8144A4E5CD26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dirty="0" smtClean="0"/>
            <a:t>Orientar e acompanhar a formação dos avaliadores do </a:t>
          </a:r>
          <a:r>
            <a:rPr lang="pt-BR" dirty="0" err="1" smtClean="0"/>
            <a:t>BASis</a:t>
          </a:r>
          <a:r>
            <a:rPr lang="pt-BR" dirty="0" smtClean="0"/>
            <a:t> para a avaliação in loco dos curso nas respectivas áreas do conhecimento. </a:t>
          </a:r>
          <a:endParaRPr lang="pt-BR" dirty="0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EB6B2A13-EE9A-499D-86CB-399CF957E505}">
      <dgm:prSet/>
      <dgm:spPr/>
      <dgm:t>
        <a:bodyPr/>
        <a:lstStyle/>
        <a:p>
          <a:r>
            <a:rPr lang="pt-BR" dirty="0" smtClean="0"/>
            <a:t>Representar, quando solicitado pelo </a:t>
          </a:r>
          <a:r>
            <a:rPr lang="pt-BR" dirty="0" err="1" smtClean="0"/>
            <a:t>Inep</a:t>
          </a:r>
          <a:r>
            <a:rPr lang="pt-BR" dirty="0" smtClean="0"/>
            <a:t>, a respectiva Comissão Assessora de Área em eventos, cursos e palestras que tratem do </a:t>
          </a:r>
          <a:r>
            <a:rPr lang="pt-BR" dirty="0" err="1" smtClean="0"/>
            <a:t>Enade</a:t>
          </a:r>
          <a:r>
            <a:rPr lang="pt-BR" dirty="0" smtClean="0"/>
            <a:t> 2013;</a:t>
          </a:r>
          <a:endParaRPr lang="pt-BR" dirty="0"/>
        </a:p>
      </dgm:t>
    </dgm:pt>
    <dgm:pt modelId="{84A6FEBD-239E-4BF5-B3FD-3458322F3838}" type="parTrans" cxnId="{BB8C491A-0C16-40D4-B03C-07CDDC009D88}">
      <dgm:prSet/>
      <dgm:spPr/>
      <dgm:t>
        <a:bodyPr/>
        <a:lstStyle/>
        <a:p>
          <a:endParaRPr lang="pt-BR"/>
        </a:p>
      </dgm:t>
    </dgm:pt>
    <dgm:pt modelId="{085460AA-BCD0-40AC-8FBD-2A2D56206A6B}" type="sibTrans" cxnId="{BB8C491A-0C16-40D4-B03C-07CDDC009D88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119295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2841CB8-38AB-4C55-BF04-8144A4E5CD26}" srcId="{6981EF77-2C56-43B5-9000-80CD44D1D439}" destId="{08892224-7E99-48E5-8D29-8F2408773BAF}" srcOrd="1" destOrd="0" parTransId="{38152914-3167-4377-A49D-0C4051504850}" sibTransId="{5CE37075-4CC5-40AC-914D-BB23E9EB1455}"/>
    <dgm:cxn modelId="{C1423892-B9EA-47FC-B64B-9E13010854CE}" type="presOf" srcId="{31A008A9-CC49-4467-A3E7-23D535B5DC33}" destId="{068F4BC8-0B93-4F31-AEF5-16219D2DE853}" srcOrd="0" destOrd="0" presId="urn:microsoft.com/office/officeart/2005/8/layout/list1"/>
    <dgm:cxn modelId="{755EEFB3-ED83-4B65-9352-40A19C752145}" type="presOf" srcId="{EB6B2A13-EE9A-499D-86CB-399CF957E505}" destId="{068F4BC8-0B93-4F31-AEF5-16219D2DE853}" srcOrd="0" destOrd="3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0097D312-6EDC-497C-A548-883A1B4D5AE5}" srcId="{6981EF77-2C56-43B5-9000-80CD44D1D439}" destId="{9310A5DE-52A9-438F-A9C1-AD2F47A7B2E2}" srcOrd="2" destOrd="0" parTransId="{42D415D0-91A2-4A06-853D-6A3010C4BE70}" sibTransId="{DF624AFB-D64B-4943-9487-A6325637BEFA}"/>
    <dgm:cxn modelId="{C57DA442-DB2D-43E7-BDE6-5E1A44189009}" type="presOf" srcId="{F0302E97-0F2B-4BDF-8DD4-386A59176BBC}" destId="{43B0BBE1-50C9-49D5-8533-4E14F1CCE147}" srcOrd="0" destOrd="0" presId="urn:microsoft.com/office/officeart/2005/8/layout/list1"/>
    <dgm:cxn modelId="{9937B653-1D9B-4BCB-A024-AA59F56578B9}" type="presOf" srcId="{9310A5DE-52A9-438F-A9C1-AD2F47A7B2E2}" destId="{068F4BC8-0B93-4F31-AEF5-16219D2DE853}" srcOrd="0" destOrd="2" presId="urn:microsoft.com/office/officeart/2005/8/layout/list1"/>
    <dgm:cxn modelId="{6325A9FC-013C-4A70-B43C-C94EBE2240BF}" type="presOf" srcId="{08892224-7E99-48E5-8D29-8F2408773BAF}" destId="{068F4BC8-0B93-4F31-AEF5-16219D2DE853}" srcOrd="0" destOrd="1" presId="urn:microsoft.com/office/officeart/2005/8/layout/list1"/>
    <dgm:cxn modelId="{B0346D24-41BC-411C-9229-2E0C74BF321C}" type="presOf" srcId="{6981EF77-2C56-43B5-9000-80CD44D1D439}" destId="{220A591D-ED84-4982-9F43-BDEAE291A081}" srcOrd="1" destOrd="0" presId="urn:microsoft.com/office/officeart/2005/8/layout/list1"/>
    <dgm:cxn modelId="{811149ED-4576-4129-B5D8-7AAA0F2CACFC}" type="presOf" srcId="{6981EF77-2C56-43B5-9000-80CD44D1D439}" destId="{7BA9AF9C-0FB6-423C-AFE4-67E59045D6D8}" srcOrd="0" destOrd="0" presId="urn:microsoft.com/office/officeart/2005/8/layout/list1"/>
    <dgm:cxn modelId="{BB8C491A-0C16-40D4-B03C-07CDDC009D88}" srcId="{6981EF77-2C56-43B5-9000-80CD44D1D439}" destId="{EB6B2A13-EE9A-499D-86CB-399CF957E505}" srcOrd="3" destOrd="0" parTransId="{84A6FEBD-239E-4BF5-B3FD-3458322F3838}" sibTransId="{085460AA-BCD0-40AC-8FBD-2A2D56206A6B}"/>
    <dgm:cxn modelId="{40D0EE42-635D-48D7-B7A1-74EE6AAFD06D}" type="presParOf" srcId="{43B0BBE1-50C9-49D5-8533-4E14F1CCE147}" destId="{065E3EE4-6D6E-4F50-9B21-1738B8849893}" srcOrd="0" destOrd="0" presId="urn:microsoft.com/office/officeart/2005/8/layout/list1"/>
    <dgm:cxn modelId="{94D5D2D3-C18E-407B-BC99-14457DFF6CE7}" type="presParOf" srcId="{065E3EE4-6D6E-4F50-9B21-1738B8849893}" destId="{7BA9AF9C-0FB6-423C-AFE4-67E59045D6D8}" srcOrd="0" destOrd="0" presId="urn:microsoft.com/office/officeart/2005/8/layout/list1"/>
    <dgm:cxn modelId="{12D51676-BCD4-472A-9E7B-973F0FDFF427}" type="presParOf" srcId="{065E3EE4-6D6E-4F50-9B21-1738B8849893}" destId="{220A591D-ED84-4982-9F43-BDEAE291A081}" srcOrd="1" destOrd="0" presId="urn:microsoft.com/office/officeart/2005/8/layout/list1"/>
    <dgm:cxn modelId="{C51E344E-196A-4568-A8A9-3FB478C81765}" type="presParOf" srcId="{43B0BBE1-50C9-49D5-8533-4E14F1CCE147}" destId="{D757B3BC-6108-42F1-B4C4-96779CA30FC4}" srcOrd="1" destOrd="0" presId="urn:microsoft.com/office/officeart/2005/8/layout/list1"/>
    <dgm:cxn modelId="{8B72E0EC-3889-4D9D-98E8-BD718A88C419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608CD21-36FF-47FA-AC91-DA587C6639B0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FA584576-D8E4-42E3-9A69-C398168BA9AD}">
      <dgm:prSet/>
      <dgm:spPr/>
      <dgm:t>
        <a:bodyPr/>
        <a:lstStyle/>
        <a:p>
          <a:pPr rtl="0"/>
          <a:r>
            <a:rPr lang="pt-BR" dirty="0" smtClean="0">
              <a:latin typeface="+mj-lt"/>
            </a:rPr>
            <a:t>Contribuir para a avaliação dos cursos de graduação por meio da verificação das competências, habilidades e conhecimentos desenvolvidos pelos estudantes;</a:t>
          </a:r>
          <a:endParaRPr lang="pt-BR" dirty="0">
            <a:latin typeface="+mj-lt"/>
          </a:endParaRPr>
        </a:p>
      </dgm:t>
    </dgm:pt>
    <dgm:pt modelId="{17D30068-395C-4066-9345-7C324A66A854}" type="parTrans" cxnId="{57FD07D1-1724-407D-B564-67D38369C639}">
      <dgm:prSet/>
      <dgm:spPr/>
      <dgm:t>
        <a:bodyPr/>
        <a:lstStyle/>
        <a:p>
          <a:endParaRPr lang="pt-BR"/>
        </a:p>
      </dgm:t>
    </dgm:pt>
    <dgm:pt modelId="{005B9BB4-6246-48CA-956E-CA24BAC8299B}" type="sibTrans" cxnId="{57FD07D1-1724-407D-B564-67D38369C639}">
      <dgm:prSet/>
      <dgm:spPr/>
      <dgm:t>
        <a:bodyPr/>
        <a:lstStyle/>
        <a:p>
          <a:endParaRPr lang="pt-BR"/>
        </a:p>
      </dgm:t>
    </dgm:pt>
    <dgm:pt modelId="{7157E558-0964-4C0F-ABD6-D56531F70C1A}">
      <dgm:prSet/>
      <dgm:spPr/>
      <dgm:t>
        <a:bodyPr/>
        <a:lstStyle/>
        <a:p>
          <a:pPr rtl="0"/>
          <a:r>
            <a:rPr lang="pt-BR" dirty="0" smtClean="0">
              <a:latin typeface="+mj-lt"/>
            </a:rPr>
            <a:t>Aferir o desempenho dos estudantes no que se refere ao uso, síntese e integração de conhecimentos adquiridos ao longo do curso;</a:t>
          </a:r>
          <a:endParaRPr lang="pt-BR" dirty="0">
            <a:latin typeface="+mj-lt"/>
          </a:endParaRPr>
        </a:p>
      </dgm:t>
    </dgm:pt>
    <dgm:pt modelId="{5F40D0DC-787D-4617-A9B2-7A9F15571573}" type="parTrans" cxnId="{127E25A5-1FEB-44B4-B5B6-D6A89473122F}">
      <dgm:prSet/>
      <dgm:spPr/>
      <dgm:t>
        <a:bodyPr/>
        <a:lstStyle/>
        <a:p>
          <a:endParaRPr lang="pt-BR"/>
        </a:p>
      </dgm:t>
    </dgm:pt>
    <dgm:pt modelId="{497770D7-FE37-4B36-965E-3303E107039F}" type="sibTrans" cxnId="{127E25A5-1FEB-44B4-B5B6-D6A89473122F}">
      <dgm:prSet/>
      <dgm:spPr/>
      <dgm:t>
        <a:bodyPr/>
        <a:lstStyle/>
        <a:p>
          <a:endParaRPr lang="pt-BR"/>
        </a:p>
      </dgm:t>
    </dgm:pt>
    <dgm:pt modelId="{6308B55B-FAE9-4091-8D46-C031E9EC2ACF}">
      <dgm:prSet/>
      <dgm:spPr/>
      <dgm:t>
        <a:bodyPr/>
        <a:lstStyle/>
        <a:p>
          <a:pPr rtl="0"/>
          <a:r>
            <a:rPr lang="pt-BR" dirty="0" smtClean="0">
              <a:latin typeface="+mj-lt"/>
            </a:rPr>
            <a:t>Possibilitar aos cursos o acompanhamento dos resultados de suas ações pedagógicas;</a:t>
          </a:r>
          <a:endParaRPr lang="pt-BR" dirty="0">
            <a:latin typeface="+mj-lt"/>
          </a:endParaRPr>
        </a:p>
      </dgm:t>
    </dgm:pt>
    <dgm:pt modelId="{0F98EEC3-98D0-4974-BC22-55706E644FB7}" type="parTrans" cxnId="{42C261A6-8E21-44FC-858A-CC433677599F}">
      <dgm:prSet/>
      <dgm:spPr/>
      <dgm:t>
        <a:bodyPr/>
        <a:lstStyle/>
        <a:p>
          <a:endParaRPr lang="pt-BR"/>
        </a:p>
      </dgm:t>
    </dgm:pt>
    <dgm:pt modelId="{A418A998-D9C4-4696-8350-8973F9C4683D}" type="sibTrans" cxnId="{42C261A6-8E21-44FC-858A-CC433677599F}">
      <dgm:prSet/>
      <dgm:spPr/>
      <dgm:t>
        <a:bodyPr/>
        <a:lstStyle/>
        <a:p>
          <a:endParaRPr lang="pt-BR"/>
        </a:p>
      </dgm:t>
    </dgm:pt>
    <dgm:pt modelId="{2601DC40-8294-4845-AA6A-79F204D0D146}">
      <dgm:prSet/>
      <dgm:spPr/>
      <dgm:t>
        <a:bodyPr/>
        <a:lstStyle/>
        <a:p>
          <a:pPr rtl="0"/>
          <a:r>
            <a:rPr lang="pt-BR" dirty="0" smtClean="0">
              <a:latin typeface="+mj-lt"/>
            </a:rPr>
            <a:t>Avaliar comparativamente a formação oferecida pelas IES aos estudantes das respectivas áreas avaliadas.</a:t>
          </a:r>
          <a:endParaRPr lang="pt-BR" dirty="0">
            <a:latin typeface="+mj-lt"/>
          </a:endParaRPr>
        </a:p>
      </dgm:t>
    </dgm:pt>
    <dgm:pt modelId="{5DDD5D0A-C3F7-421B-9871-58378514EC73}" type="parTrans" cxnId="{6961923E-F4AD-4CEA-A57E-AB7CDE370C21}">
      <dgm:prSet/>
      <dgm:spPr/>
      <dgm:t>
        <a:bodyPr/>
        <a:lstStyle/>
        <a:p>
          <a:endParaRPr lang="pt-BR"/>
        </a:p>
      </dgm:t>
    </dgm:pt>
    <dgm:pt modelId="{3637CEF6-8D4F-41A5-BF2D-3C2B78C30372}" type="sibTrans" cxnId="{6961923E-F4AD-4CEA-A57E-AB7CDE370C21}">
      <dgm:prSet/>
      <dgm:spPr/>
      <dgm:t>
        <a:bodyPr/>
        <a:lstStyle/>
        <a:p>
          <a:endParaRPr lang="pt-BR"/>
        </a:p>
      </dgm:t>
    </dgm:pt>
    <dgm:pt modelId="{AD28934B-ACEC-4E8C-BAC1-610E573C4746}" type="pres">
      <dgm:prSet presAssocID="{9608CD21-36FF-47FA-AC91-DA587C6639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326C22A-5D7E-47EF-9BF5-F90112C1C100}" type="pres">
      <dgm:prSet presAssocID="{FA584576-D8E4-42E3-9A69-C398168BA9A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6F0EA-2464-4BC4-9C4A-0ECEFC056384}" type="pres">
      <dgm:prSet presAssocID="{005B9BB4-6246-48CA-956E-CA24BAC8299B}" presName="sibTrans" presStyleCnt="0"/>
      <dgm:spPr/>
      <dgm:t>
        <a:bodyPr/>
        <a:lstStyle/>
        <a:p>
          <a:endParaRPr lang="pt-BR"/>
        </a:p>
      </dgm:t>
    </dgm:pt>
    <dgm:pt modelId="{2B01AB54-A614-4CCF-9950-259F311D9748}" type="pres">
      <dgm:prSet presAssocID="{7157E558-0964-4C0F-ABD6-D56531F70C1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79B4A6-66B1-44FF-89A7-AF642B36993C}" type="pres">
      <dgm:prSet presAssocID="{497770D7-FE37-4B36-965E-3303E107039F}" presName="sibTrans" presStyleCnt="0"/>
      <dgm:spPr/>
      <dgm:t>
        <a:bodyPr/>
        <a:lstStyle/>
        <a:p>
          <a:endParaRPr lang="pt-BR"/>
        </a:p>
      </dgm:t>
    </dgm:pt>
    <dgm:pt modelId="{4E81E629-2BA4-467C-8740-510BB67FA6A4}" type="pres">
      <dgm:prSet presAssocID="{6308B55B-FAE9-4091-8D46-C031E9EC2AC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2B76F8-1F5B-4E8D-983B-2511CCFF0A25}" type="pres">
      <dgm:prSet presAssocID="{A418A998-D9C4-4696-8350-8973F9C4683D}" presName="sibTrans" presStyleCnt="0"/>
      <dgm:spPr/>
      <dgm:t>
        <a:bodyPr/>
        <a:lstStyle/>
        <a:p>
          <a:endParaRPr lang="pt-BR"/>
        </a:p>
      </dgm:t>
    </dgm:pt>
    <dgm:pt modelId="{EA04363F-E0FC-4605-8515-AAD738A48E8C}" type="pres">
      <dgm:prSet presAssocID="{2601DC40-8294-4845-AA6A-79F204D0D14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441E556-3526-4F8F-A88B-BE9FAB236C53}" type="presOf" srcId="{7157E558-0964-4C0F-ABD6-D56531F70C1A}" destId="{2B01AB54-A614-4CCF-9950-259F311D9748}" srcOrd="0" destOrd="0" presId="urn:microsoft.com/office/officeart/2005/8/layout/default"/>
    <dgm:cxn modelId="{57FD07D1-1724-407D-B564-67D38369C639}" srcId="{9608CD21-36FF-47FA-AC91-DA587C6639B0}" destId="{FA584576-D8E4-42E3-9A69-C398168BA9AD}" srcOrd="0" destOrd="0" parTransId="{17D30068-395C-4066-9345-7C324A66A854}" sibTransId="{005B9BB4-6246-48CA-956E-CA24BAC8299B}"/>
    <dgm:cxn modelId="{12FBB408-B32E-481F-8034-0D5D03784560}" type="presOf" srcId="{2601DC40-8294-4845-AA6A-79F204D0D146}" destId="{EA04363F-E0FC-4605-8515-AAD738A48E8C}" srcOrd="0" destOrd="0" presId="urn:microsoft.com/office/officeart/2005/8/layout/default"/>
    <dgm:cxn modelId="{42C261A6-8E21-44FC-858A-CC433677599F}" srcId="{9608CD21-36FF-47FA-AC91-DA587C6639B0}" destId="{6308B55B-FAE9-4091-8D46-C031E9EC2ACF}" srcOrd="2" destOrd="0" parTransId="{0F98EEC3-98D0-4974-BC22-55706E644FB7}" sibTransId="{A418A998-D9C4-4696-8350-8973F9C4683D}"/>
    <dgm:cxn modelId="{3F00F567-7F19-4928-8E6B-307B63757F6A}" type="presOf" srcId="{9608CD21-36FF-47FA-AC91-DA587C6639B0}" destId="{AD28934B-ACEC-4E8C-BAC1-610E573C4746}" srcOrd="0" destOrd="0" presId="urn:microsoft.com/office/officeart/2005/8/layout/default"/>
    <dgm:cxn modelId="{127E25A5-1FEB-44B4-B5B6-D6A89473122F}" srcId="{9608CD21-36FF-47FA-AC91-DA587C6639B0}" destId="{7157E558-0964-4C0F-ABD6-D56531F70C1A}" srcOrd="1" destOrd="0" parTransId="{5F40D0DC-787D-4617-A9B2-7A9F15571573}" sibTransId="{497770D7-FE37-4B36-965E-3303E107039F}"/>
    <dgm:cxn modelId="{2BCEDC16-53BC-41FA-B493-69B548324840}" type="presOf" srcId="{FA584576-D8E4-42E3-9A69-C398168BA9AD}" destId="{2326C22A-5D7E-47EF-9BF5-F90112C1C100}" srcOrd="0" destOrd="0" presId="urn:microsoft.com/office/officeart/2005/8/layout/default"/>
    <dgm:cxn modelId="{96C1BEDA-AA51-4E2D-8624-383D72E6BFBE}" type="presOf" srcId="{6308B55B-FAE9-4091-8D46-C031E9EC2ACF}" destId="{4E81E629-2BA4-467C-8740-510BB67FA6A4}" srcOrd="0" destOrd="0" presId="urn:microsoft.com/office/officeart/2005/8/layout/default"/>
    <dgm:cxn modelId="{6961923E-F4AD-4CEA-A57E-AB7CDE370C21}" srcId="{9608CD21-36FF-47FA-AC91-DA587C6639B0}" destId="{2601DC40-8294-4845-AA6A-79F204D0D146}" srcOrd="3" destOrd="0" parTransId="{5DDD5D0A-C3F7-421B-9871-58378514EC73}" sibTransId="{3637CEF6-8D4F-41A5-BF2D-3C2B78C30372}"/>
    <dgm:cxn modelId="{65E27FD0-B9A6-466C-B6FE-2276A4D34E80}" type="presParOf" srcId="{AD28934B-ACEC-4E8C-BAC1-610E573C4746}" destId="{2326C22A-5D7E-47EF-9BF5-F90112C1C100}" srcOrd="0" destOrd="0" presId="urn:microsoft.com/office/officeart/2005/8/layout/default"/>
    <dgm:cxn modelId="{7EB799E8-A603-4290-8A33-3057A0A6D256}" type="presParOf" srcId="{AD28934B-ACEC-4E8C-BAC1-610E573C4746}" destId="{65F6F0EA-2464-4BC4-9C4A-0ECEFC056384}" srcOrd="1" destOrd="0" presId="urn:microsoft.com/office/officeart/2005/8/layout/default"/>
    <dgm:cxn modelId="{6411FFF1-4E7F-4B75-95DA-DCAE04DDB9B1}" type="presParOf" srcId="{AD28934B-ACEC-4E8C-BAC1-610E573C4746}" destId="{2B01AB54-A614-4CCF-9950-259F311D9748}" srcOrd="2" destOrd="0" presId="urn:microsoft.com/office/officeart/2005/8/layout/default"/>
    <dgm:cxn modelId="{959F52ED-3BBC-463E-891E-67330CE004DB}" type="presParOf" srcId="{AD28934B-ACEC-4E8C-BAC1-610E573C4746}" destId="{8879B4A6-66B1-44FF-89A7-AF642B36993C}" srcOrd="3" destOrd="0" presId="urn:microsoft.com/office/officeart/2005/8/layout/default"/>
    <dgm:cxn modelId="{14E6B01B-52C2-47C5-B4A9-F2D5E05D6E8A}" type="presParOf" srcId="{AD28934B-ACEC-4E8C-BAC1-610E573C4746}" destId="{4E81E629-2BA4-467C-8740-510BB67FA6A4}" srcOrd="4" destOrd="0" presId="urn:microsoft.com/office/officeart/2005/8/layout/default"/>
    <dgm:cxn modelId="{9185EFDC-2886-4792-9EE0-9E56111E7AFC}" type="presParOf" srcId="{AD28934B-ACEC-4E8C-BAC1-610E573C4746}" destId="{632B76F8-1F5B-4E8D-983B-2511CCFF0A25}" srcOrd="5" destOrd="0" presId="urn:microsoft.com/office/officeart/2005/8/layout/default"/>
    <dgm:cxn modelId="{4FC4A6CC-AC13-4779-8494-8344003DD018}" type="presParOf" srcId="{AD28934B-ACEC-4E8C-BAC1-610E573C4746}" destId="{EA04363F-E0FC-4605-8515-AAD738A48E8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2000" dirty="0" smtClean="0"/>
            <a:t>ENADE – Exame Nacional de Desempenho dos Estudantes</a:t>
          </a:r>
          <a:endParaRPr lang="pt-BR" sz="20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b="1" dirty="0" smtClean="0">
              <a:effectLst/>
              <a:latin typeface="Verdana" pitchFamily="34" charset="0"/>
            </a:rPr>
            <a:t>Constitui-se </a:t>
          </a:r>
          <a:r>
            <a:rPr lang="pt-BR" b="1" u="sng" dirty="0" smtClean="0">
              <a:effectLst/>
              <a:latin typeface="Verdana" pitchFamily="34" charset="0"/>
            </a:rPr>
            <a:t>componente curricular obrigatório</a:t>
          </a:r>
          <a:r>
            <a:rPr lang="pt-BR" b="1" dirty="0" smtClean="0">
              <a:effectLst/>
              <a:latin typeface="Verdana" pitchFamily="34" charset="0"/>
            </a:rPr>
            <a:t> dos cursos de graduação.</a:t>
          </a:r>
          <a:endParaRPr lang="pt-BR" b="1" dirty="0">
            <a:effectLst/>
          </a:endParaRPr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EB6B2A13-EE9A-499D-86CB-399CF957E505}">
      <dgm:prSet/>
      <dgm:spPr/>
      <dgm:t>
        <a:bodyPr/>
        <a:lstStyle/>
        <a:p>
          <a:endParaRPr lang="pt-BR" b="1" dirty="0">
            <a:effectLst/>
          </a:endParaRPr>
        </a:p>
      </dgm:t>
    </dgm:pt>
    <dgm:pt modelId="{84A6FEBD-239E-4BF5-B3FD-3458322F3838}" type="parTrans" cxnId="{BB8C491A-0C16-40D4-B03C-07CDDC009D88}">
      <dgm:prSet/>
      <dgm:spPr/>
    </dgm:pt>
    <dgm:pt modelId="{085460AA-BCD0-40AC-8FBD-2A2D56206A6B}" type="sibTrans" cxnId="{BB8C491A-0C16-40D4-B03C-07CDDC009D88}">
      <dgm:prSet/>
      <dgm:spPr/>
    </dgm:pt>
    <dgm:pt modelId="{8D4D87BD-8E39-456B-A390-563CCEFF93FA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Será inscrito no histórico escolar do estudante somente sua situação regular em relação ao ENADE, atestada pela sua efetiva participação ou dispensa oficial pelo MEC, na forma estabelecida em regulamento.</a:t>
          </a:r>
          <a:endParaRPr lang="pt-BR" b="1" dirty="0">
            <a:effectLst/>
            <a:latin typeface="Verdana" pitchFamily="34" charset="0"/>
          </a:endParaRPr>
        </a:p>
      </dgm:t>
    </dgm:pt>
    <dgm:pt modelId="{4E8FE27C-298C-4ACB-B655-48FD1D78A4F7}" type="parTrans" cxnId="{944BB24A-DEA3-4EDC-9CE4-3A58D426885F}">
      <dgm:prSet/>
      <dgm:spPr/>
      <dgm:t>
        <a:bodyPr/>
        <a:lstStyle/>
        <a:p>
          <a:endParaRPr lang="pt-BR"/>
        </a:p>
      </dgm:t>
    </dgm:pt>
    <dgm:pt modelId="{7D83E1A2-E733-4F17-B154-A7E3DDD11A0A}" type="sibTrans" cxnId="{944BB24A-DEA3-4EDC-9CE4-3A58D426885F}">
      <dgm:prSet/>
      <dgm:spPr/>
      <dgm:t>
        <a:bodyPr/>
        <a:lstStyle/>
        <a:p>
          <a:endParaRPr lang="pt-BR"/>
        </a:p>
      </dgm:t>
    </dgm:pt>
    <dgm:pt modelId="{D745F799-D76A-4801-89FC-D7891B1A94C5}">
      <dgm:prSet/>
      <dgm:spPr/>
      <dgm:t>
        <a:bodyPr/>
        <a:lstStyle/>
        <a:p>
          <a:endParaRPr lang="pt-BR" b="1" dirty="0">
            <a:effectLst/>
            <a:latin typeface="Verdana" pitchFamily="34" charset="0"/>
          </a:endParaRPr>
        </a:p>
      </dgm:t>
    </dgm:pt>
    <dgm:pt modelId="{78ABFE82-3FAC-4781-9D80-D2423F6138F2}" type="parTrans" cxnId="{7D84D923-A63F-436E-AB86-789E70BADA62}">
      <dgm:prSet/>
      <dgm:spPr/>
      <dgm:t>
        <a:bodyPr/>
        <a:lstStyle/>
        <a:p>
          <a:endParaRPr lang="pt-BR"/>
        </a:p>
      </dgm:t>
    </dgm:pt>
    <dgm:pt modelId="{333F2E14-8184-4F84-B649-CAE458B34AD9}" type="sibTrans" cxnId="{7D84D923-A63F-436E-AB86-789E70BADA62}">
      <dgm:prSet/>
      <dgm:spPr/>
      <dgm:t>
        <a:bodyPr/>
        <a:lstStyle/>
        <a:p>
          <a:endParaRPr lang="pt-BR"/>
        </a:p>
      </dgm:t>
    </dgm:pt>
    <dgm:pt modelId="{BE0CA5AF-77DF-452F-96E9-75F160A1FD96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É vedada a identificação nominal do resultado do estudante avaliado.</a:t>
          </a:r>
          <a:endParaRPr lang="pt-BR" b="1" dirty="0">
            <a:effectLst/>
            <a:latin typeface="Verdana" pitchFamily="34" charset="0"/>
          </a:endParaRPr>
        </a:p>
      </dgm:t>
    </dgm:pt>
    <dgm:pt modelId="{8FB62C15-6220-4D16-9331-CA13029BCF8B}" type="parTrans" cxnId="{81B1CE70-45E0-4FE9-AA26-A84B3CCDC74E}">
      <dgm:prSet/>
      <dgm:spPr/>
      <dgm:t>
        <a:bodyPr/>
        <a:lstStyle/>
        <a:p>
          <a:endParaRPr lang="pt-BR"/>
        </a:p>
      </dgm:t>
    </dgm:pt>
    <dgm:pt modelId="{8A2327A0-530A-4759-B7F1-5D48D37CD78A}" type="sibTrans" cxnId="{81B1CE70-45E0-4FE9-AA26-A84B3CCDC74E}">
      <dgm:prSet/>
      <dgm:spPr/>
      <dgm:t>
        <a:bodyPr/>
        <a:lstStyle/>
        <a:p>
          <a:endParaRPr lang="pt-BR"/>
        </a:p>
      </dgm:t>
    </dgm:pt>
    <dgm:pt modelId="{4C3E43E7-448D-4F8A-967F-0150FE0C5DAE}">
      <dgm:prSet/>
      <dgm:spPr/>
      <dgm:t>
        <a:bodyPr/>
        <a:lstStyle/>
        <a:p>
          <a:endParaRPr lang="pt-BR" b="1" dirty="0">
            <a:effectLst/>
            <a:latin typeface="Verdana" pitchFamily="34" charset="0"/>
          </a:endParaRPr>
        </a:p>
      </dgm:t>
    </dgm:pt>
    <dgm:pt modelId="{37ABD4F6-ED07-4540-8AA2-BC81F770F956}" type="parTrans" cxnId="{768BCACE-CA8C-463B-8092-ED5F32623A6A}">
      <dgm:prSet/>
      <dgm:spPr/>
      <dgm:t>
        <a:bodyPr/>
        <a:lstStyle/>
        <a:p>
          <a:endParaRPr lang="pt-BR"/>
        </a:p>
      </dgm:t>
    </dgm:pt>
    <dgm:pt modelId="{D8722EB1-D8DF-40FF-889E-36C6FA04A601}" type="sibTrans" cxnId="{768BCACE-CA8C-463B-8092-ED5F32623A6A}">
      <dgm:prSet/>
      <dgm:spPr/>
      <dgm:t>
        <a:bodyPr/>
        <a:lstStyle/>
        <a:p>
          <a:endParaRPr lang="pt-BR"/>
        </a:p>
      </dgm:t>
    </dgm:pt>
    <dgm:pt modelId="{5D28CDD9-452E-4762-8EB0-19A52C61E898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O resultado individual é fornecido exclusivamente ao estudante.</a:t>
          </a:r>
          <a:endParaRPr lang="pt-BR" b="1" dirty="0">
            <a:effectLst/>
            <a:latin typeface="Verdana" pitchFamily="34" charset="0"/>
          </a:endParaRPr>
        </a:p>
      </dgm:t>
    </dgm:pt>
    <dgm:pt modelId="{C29FF016-7AEA-4E12-9B95-55F9AF091333}" type="parTrans" cxnId="{25AB0CE5-4D1C-4022-B4FF-5A8CF530901E}">
      <dgm:prSet/>
      <dgm:spPr/>
      <dgm:t>
        <a:bodyPr/>
        <a:lstStyle/>
        <a:p>
          <a:endParaRPr lang="pt-BR"/>
        </a:p>
      </dgm:t>
    </dgm:pt>
    <dgm:pt modelId="{EA5748B7-285F-48AB-BA92-7CB79707387C}" type="sibTrans" cxnId="{25AB0CE5-4D1C-4022-B4FF-5A8CF530901E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119295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44D540-2165-4634-A59B-611861F81EBD}" type="presOf" srcId="{4C3E43E7-448D-4F8A-967F-0150FE0C5DAE}" destId="{068F4BC8-0B93-4F31-AEF5-16219D2DE853}" srcOrd="0" destOrd="4" presId="urn:microsoft.com/office/officeart/2005/8/layout/list1"/>
    <dgm:cxn modelId="{FA66E683-69D2-4EA6-87B0-18E03674D3EC}" type="presOf" srcId="{8D4D87BD-8E39-456B-A390-563CCEFF93FA}" destId="{068F4BC8-0B93-4F31-AEF5-16219D2DE853}" srcOrd="0" destOrd="1" presId="urn:microsoft.com/office/officeart/2005/8/layout/list1"/>
    <dgm:cxn modelId="{9FDA7332-B93E-457B-AFFF-2C9CAFDBD8A4}" type="presOf" srcId="{EB6B2A13-EE9A-499D-86CB-399CF957E505}" destId="{068F4BC8-0B93-4F31-AEF5-16219D2DE853}" srcOrd="0" destOrd="6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7D84D923-A63F-436E-AB86-789E70BADA62}" srcId="{6981EF77-2C56-43B5-9000-80CD44D1D439}" destId="{D745F799-D76A-4801-89FC-D7891B1A94C5}" srcOrd="2" destOrd="0" parTransId="{78ABFE82-3FAC-4781-9D80-D2423F6138F2}" sibTransId="{333F2E14-8184-4F84-B649-CAE458B34AD9}"/>
    <dgm:cxn modelId="{768BCACE-CA8C-463B-8092-ED5F32623A6A}" srcId="{6981EF77-2C56-43B5-9000-80CD44D1D439}" destId="{4C3E43E7-448D-4F8A-967F-0150FE0C5DAE}" srcOrd="4" destOrd="0" parTransId="{37ABD4F6-ED07-4540-8AA2-BC81F770F956}" sibTransId="{D8722EB1-D8DF-40FF-889E-36C6FA04A601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BB2B2A94-4508-45E5-997A-F504C95A9852}" type="presOf" srcId="{D745F799-D76A-4801-89FC-D7891B1A94C5}" destId="{068F4BC8-0B93-4F31-AEF5-16219D2DE853}" srcOrd="0" destOrd="2" presId="urn:microsoft.com/office/officeart/2005/8/layout/list1"/>
    <dgm:cxn modelId="{4473D990-B469-4AD8-83ED-0A5BD1BE612F}" type="presOf" srcId="{F0302E97-0F2B-4BDF-8DD4-386A59176BBC}" destId="{43B0BBE1-50C9-49D5-8533-4E14F1CCE147}" srcOrd="0" destOrd="0" presId="urn:microsoft.com/office/officeart/2005/8/layout/list1"/>
    <dgm:cxn modelId="{81B1CE70-45E0-4FE9-AA26-A84B3CCDC74E}" srcId="{6981EF77-2C56-43B5-9000-80CD44D1D439}" destId="{BE0CA5AF-77DF-452F-96E9-75F160A1FD96}" srcOrd="3" destOrd="0" parTransId="{8FB62C15-6220-4D16-9331-CA13029BCF8B}" sibTransId="{8A2327A0-530A-4759-B7F1-5D48D37CD78A}"/>
    <dgm:cxn modelId="{944BB24A-DEA3-4EDC-9CE4-3A58D426885F}" srcId="{6981EF77-2C56-43B5-9000-80CD44D1D439}" destId="{8D4D87BD-8E39-456B-A390-563CCEFF93FA}" srcOrd="1" destOrd="0" parTransId="{4E8FE27C-298C-4ACB-B655-48FD1D78A4F7}" sibTransId="{7D83E1A2-E733-4F17-B154-A7E3DDD11A0A}"/>
    <dgm:cxn modelId="{4612DBCA-B142-4366-8710-81D6D97800D3}" type="presOf" srcId="{31A008A9-CC49-4467-A3E7-23D535B5DC33}" destId="{068F4BC8-0B93-4F31-AEF5-16219D2DE853}" srcOrd="0" destOrd="0" presId="urn:microsoft.com/office/officeart/2005/8/layout/list1"/>
    <dgm:cxn modelId="{E7DE5BB4-1B79-4F04-BC8C-B6EDEAF2A72C}" type="presOf" srcId="{6981EF77-2C56-43B5-9000-80CD44D1D439}" destId="{7BA9AF9C-0FB6-423C-AFE4-67E59045D6D8}" srcOrd="0" destOrd="0" presId="urn:microsoft.com/office/officeart/2005/8/layout/list1"/>
    <dgm:cxn modelId="{A3A20398-2380-41CA-AA7D-264F95D96C94}" type="presOf" srcId="{5D28CDD9-452E-4762-8EB0-19A52C61E898}" destId="{068F4BC8-0B93-4F31-AEF5-16219D2DE853}" srcOrd="0" destOrd="5" presId="urn:microsoft.com/office/officeart/2005/8/layout/list1"/>
    <dgm:cxn modelId="{EB994A21-9805-43EE-907D-288C5E277DA8}" type="presOf" srcId="{BE0CA5AF-77DF-452F-96E9-75F160A1FD96}" destId="{068F4BC8-0B93-4F31-AEF5-16219D2DE853}" srcOrd="0" destOrd="3" presId="urn:microsoft.com/office/officeart/2005/8/layout/list1"/>
    <dgm:cxn modelId="{25AB0CE5-4D1C-4022-B4FF-5A8CF530901E}" srcId="{6981EF77-2C56-43B5-9000-80CD44D1D439}" destId="{5D28CDD9-452E-4762-8EB0-19A52C61E898}" srcOrd="5" destOrd="0" parTransId="{C29FF016-7AEA-4E12-9B95-55F9AF091333}" sibTransId="{EA5748B7-285F-48AB-BA92-7CB79707387C}"/>
    <dgm:cxn modelId="{BB8C491A-0C16-40D4-B03C-07CDDC009D88}" srcId="{6981EF77-2C56-43B5-9000-80CD44D1D439}" destId="{EB6B2A13-EE9A-499D-86CB-399CF957E505}" srcOrd="6" destOrd="0" parTransId="{84A6FEBD-239E-4BF5-B3FD-3458322F3838}" sibTransId="{085460AA-BCD0-40AC-8FBD-2A2D56206A6B}"/>
    <dgm:cxn modelId="{C731F156-8160-4ACC-A2AD-8823316E5FF6}" type="presOf" srcId="{6981EF77-2C56-43B5-9000-80CD44D1D439}" destId="{220A591D-ED84-4982-9F43-BDEAE291A081}" srcOrd="1" destOrd="0" presId="urn:microsoft.com/office/officeart/2005/8/layout/list1"/>
    <dgm:cxn modelId="{A24D9C07-4EA5-4D80-A208-E44607F76D3D}" type="presParOf" srcId="{43B0BBE1-50C9-49D5-8533-4E14F1CCE147}" destId="{065E3EE4-6D6E-4F50-9B21-1738B8849893}" srcOrd="0" destOrd="0" presId="urn:microsoft.com/office/officeart/2005/8/layout/list1"/>
    <dgm:cxn modelId="{0F5E7353-D16A-4BE6-BF3A-8984875FD38A}" type="presParOf" srcId="{065E3EE4-6D6E-4F50-9B21-1738B8849893}" destId="{7BA9AF9C-0FB6-423C-AFE4-67E59045D6D8}" srcOrd="0" destOrd="0" presId="urn:microsoft.com/office/officeart/2005/8/layout/list1"/>
    <dgm:cxn modelId="{C5234660-DD4F-421B-A7A6-7B67868D2BD9}" type="presParOf" srcId="{065E3EE4-6D6E-4F50-9B21-1738B8849893}" destId="{220A591D-ED84-4982-9F43-BDEAE291A081}" srcOrd="1" destOrd="0" presId="urn:microsoft.com/office/officeart/2005/8/layout/list1"/>
    <dgm:cxn modelId="{A2F378B7-D0BA-4F78-99D8-01499C69DF3C}" type="presParOf" srcId="{43B0BBE1-50C9-49D5-8533-4E14F1CCE147}" destId="{D757B3BC-6108-42F1-B4C4-96779CA30FC4}" srcOrd="1" destOrd="0" presId="urn:microsoft.com/office/officeart/2005/8/layout/list1"/>
    <dgm:cxn modelId="{2F9F6ACA-8201-4611-A95C-19B37B5A5EDE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000" b="1" dirty="0" smtClean="0">
              <a:effectLst/>
              <a:latin typeface="Verdana" pitchFamily="34" charset="0"/>
            </a:rPr>
            <a:t>Instrumentos de avaliação e questionários aplicados</a:t>
          </a:r>
          <a:endParaRPr lang="pt-BR" sz="2000" b="1" dirty="0" smtClean="0">
            <a:effectLst/>
          </a:endParaRPr>
        </a:p>
        <a:p>
          <a:pPr algn="ctr" defTabSz="889000" rtl="0"/>
          <a:endParaRPr lang="pt-BR" sz="20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b="1" u="sng" dirty="0" smtClean="0">
              <a:effectLst/>
              <a:latin typeface="Verdana" pitchFamily="34" charset="0"/>
            </a:rPr>
            <a:t>Prova</a:t>
          </a:r>
          <a:endParaRPr lang="pt-BR" b="1" dirty="0">
            <a:effectLst/>
          </a:endParaRPr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EB6B2A13-EE9A-499D-86CB-399CF957E505}">
      <dgm:prSet/>
      <dgm:spPr/>
      <dgm:t>
        <a:bodyPr/>
        <a:lstStyle/>
        <a:p>
          <a:endParaRPr lang="pt-BR" b="1" dirty="0">
            <a:effectLst/>
          </a:endParaRPr>
        </a:p>
      </dgm:t>
    </dgm:pt>
    <dgm:pt modelId="{84A6FEBD-239E-4BF5-B3FD-3458322F3838}" type="parTrans" cxnId="{BB8C491A-0C16-40D4-B03C-07CDDC009D88}">
      <dgm:prSet/>
      <dgm:spPr/>
    </dgm:pt>
    <dgm:pt modelId="{085460AA-BCD0-40AC-8FBD-2A2D56206A6B}" type="sibTrans" cxnId="{BB8C491A-0C16-40D4-B03C-07CDDC009D88}">
      <dgm:prSet/>
      <dgm:spPr/>
    </dgm:pt>
    <dgm:pt modelId="{1C893F83-81F3-4D0C-8A36-6BF1B63BDFAB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10 questões de </a:t>
          </a:r>
          <a:r>
            <a:rPr lang="pt-BR" b="1" u="sng" dirty="0" smtClean="0">
              <a:effectLst/>
              <a:latin typeface="Verdana" pitchFamily="34" charset="0"/>
            </a:rPr>
            <a:t>Formação Geral</a:t>
          </a:r>
          <a:r>
            <a:rPr lang="pt-BR" b="1" dirty="0" smtClean="0">
              <a:effectLst/>
              <a:latin typeface="Verdana" pitchFamily="34" charset="0"/>
            </a:rPr>
            <a:t> </a:t>
          </a:r>
          <a:endParaRPr lang="pt-BR" b="1" dirty="0">
            <a:effectLst/>
            <a:latin typeface="Verdana" pitchFamily="34" charset="0"/>
          </a:endParaRPr>
        </a:p>
      </dgm:t>
    </dgm:pt>
    <dgm:pt modelId="{7CC95C40-884F-4987-B1EA-5E39D85A2B22}" type="parTrans" cxnId="{BA4FE103-0CA5-4B39-A619-2509E628E564}">
      <dgm:prSet/>
      <dgm:spPr/>
      <dgm:t>
        <a:bodyPr/>
        <a:lstStyle/>
        <a:p>
          <a:endParaRPr lang="pt-BR"/>
        </a:p>
      </dgm:t>
    </dgm:pt>
    <dgm:pt modelId="{52ED034B-898E-45AA-A77C-F5E4C26BCC15}" type="sibTrans" cxnId="{BA4FE103-0CA5-4B39-A619-2509E628E564}">
      <dgm:prSet/>
      <dgm:spPr/>
      <dgm:t>
        <a:bodyPr/>
        <a:lstStyle/>
        <a:p>
          <a:endParaRPr lang="pt-BR"/>
        </a:p>
      </dgm:t>
    </dgm:pt>
    <dgm:pt modelId="{9A644EC4-5F96-4417-8E3F-EB8BB44523A4}">
      <dgm:prSet/>
      <dgm:spPr/>
      <dgm:t>
        <a:bodyPr/>
        <a:lstStyle/>
        <a:p>
          <a:r>
            <a:rPr lang="pt-BR" b="1" i="1" dirty="0" smtClean="0">
              <a:effectLst/>
              <a:latin typeface="Verdana" pitchFamily="34" charset="0"/>
            </a:rPr>
            <a:t>(8 questões de múltipla escolha e 2 questões discursivas)</a:t>
          </a:r>
          <a:endParaRPr lang="pt-BR" b="1" i="1" dirty="0">
            <a:effectLst/>
            <a:latin typeface="Verdana" pitchFamily="34" charset="0"/>
          </a:endParaRPr>
        </a:p>
      </dgm:t>
    </dgm:pt>
    <dgm:pt modelId="{C24A3757-EB11-45C0-A543-B5FECC92EE7A}" type="parTrans" cxnId="{835AFD71-5FB8-4C6D-8808-36506F039670}">
      <dgm:prSet/>
      <dgm:spPr/>
      <dgm:t>
        <a:bodyPr/>
        <a:lstStyle/>
        <a:p>
          <a:endParaRPr lang="pt-BR"/>
        </a:p>
      </dgm:t>
    </dgm:pt>
    <dgm:pt modelId="{D3D9E405-38B3-4BEB-9D73-2E86E104FC08}" type="sibTrans" cxnId="{835AFD71-5FB8-4C6D-8808-36506F039670}">
      <dgm:prSet/>
      <dgm:spPr/>
      <dgm:t>
        <a:bodyPr/>
        <a:lstStyle/>
        <a:p>
          <a:endParaRPr lang="pt-BR"/>
        </a:p>
      </dgm:t>
    </dgm:pt>
    <dgm:pt modelId="{A47D41EE-2DE4-4DB7-B9AD-FEFCF3111094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30 questões do </a:t>
          </a:r>
          <a:r>
            <a:rPr lang="pt-BR" b="1" u="sng" dirty="0" smtClean="0">
              <a:effectLst/>
              <a:latin typeface="Verdana" pitchFamily="34" charset="0"/>
            </a:rPr>
            <a:t>Componente Específico</a:t>
          </a:r>
          <a:r>
            <a:rPr lang="pt-BR" b="1" dirty="0" smtClean="0">
              <a:effectLst/>
              <a:latin typeface="Verdana" pitchFamily="34" charset="0"/>
            </a:rPr>
            <a:t> da área avaliada </a:t>
          </a:r>
          <a:endParaRPr lang="pt-BR" b="1" dirty="0">
            <a:effectLst/>
            <a:latin typeface="Verdana" pitchFamily="34" charset="0"/>
          </a:endParaRPr>
        </a:p>
      </dgm:t>
    </dgm:pt>
    <dgm:pt modelId="{2E43D023-EA91-4E86-8388-14DF2C49EFAF}" type="parTrans" cxnId="{3D41F9BD-33E5-442E-8FFF-8836384F9B8C}">
      <dgm:prSet/>
      <dgm:spPr/>
      <dgm:t>
        <a:bodyPr/>
        <a:lstStyle/>
        <a:p>
          <a:endParaRPr lang="pt-BR"/>
        </a:p>
      </dgm:t>
    </dgm:pt>
    <dgm:pt modelId="{B77E703F-94B2-4D7B-9A8D-AA15588696B7}" type="sibTrans" cxnId="{3D41F9BD-33E5-442E-8FFF-8836384F9B8C}">
      <dgm:prSet/>
      <dgm:spPr/>
      <dgm:t>
        <a:bodyPr/>
        <a:lstStyle/>
        <a:p>
          <a:endParaRPr lang="pt-BR"/>
        </a:p>
      </dgm:t>
    </dgm:pt>
    <dgm:pt modelId="{052D08E8-D4FD-4C17-84C7-D3DC58782015}">
      <dgm:prSet/>
      <dgm:spPr/>
      <dgm:t>
        <a:bodyPr/>
        <a:lstStyle/>
        <a:p>
          <a:r>
            <a:rPr lang="pt-BR" b="1" i="1" dirty="0" smtClean="0">
              <a:effectLst/>
              <a:latin typeface="Verdana" pitchFamily="34" charset="0"/>
            </a:rPr>
            <a:t>(27 questões de múltipla escolha e 3 questões discursivas)</a:t>
          </a:r>
          <a:endParaRPr lang="pt-BR" b="1" i="1" dirty="0">
            <a:effectLst/>
            <a:latin typeface="Verdana" pitchFamily="34" charset="0"/>
          </a:endParaRPr>
        </a:p>
      </dgm:t>
    </dgm:pt>
    <dgm:pt modelId="{B86FEEE2-C389-4ECB-BB66-546FD8308865}" type="parTrans" cxnId="{22108E73-DA66-48A2-A085-3E98AEEA6C91}">
      <dgm:prSet/>
      <dgm:spPr/>
      <dgm:t>
        <a:bodyPr/>
        <a:lstStyle/>
        <a:p>
          <a:endParaRPr lang="pt-BR"/>
        </a:p>
      </dgm:t>
    </dgm:pt>
    <dgm:pt modelId="{964C8907-E1C2-4AB5-ACD0-0268358530D1}" type="sibTrans" cxnId="{22108E73-DA66-48A2-A085-3E98AEEA6C91}">
      <dgm:prSet/>
      <dgm:spPr/>
      <dgm:t>
        <a:bodyPr/>
        <a:lstStyle/>
        <a:p>
          <a:endParaRPr lang="pt-BR"/>
        </a:p>
      </dgm:t>
    </dgm:pt>
    <dgm:pt modelId="{3012910D-3FC8-4FA7-B3EE-7D80361BA705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Questionário de percepção sobre a prova</a:t>
          </a:r>
          <a:endParaRPr lang="pt-BR" b="1" dirty="0">
            <a:effectLst/>
            <a:latin typeface="Verdana" pitchFamily="34" charset="0"/>
          </a:endParaRPr>
        </a:p>
      </dgm:t>
    </dgm:pt>
    <dgm:pt modelId="{72D3A9AF-7819-4B68-80AD-5CF2B9828531}" type="parTrans" cxnId="{161540FD-014D-4852-80C8-D7D330383DF3}">
      <dgm:prSet/>
      <dgm:spPr/>
      <dgm:t>
        <a:bodyPr/>
        <a:lstStyle/>
        <a:p>
          <a:endParaRPr lang="pt-BR"/>
        </a:p>
      </dgm:t>
    </dgm:pt>
    <dgm:pt modelId="{0A8472AE-941B-49D7-9680-B366430A2371}" type="sibTrans" cxnId="{161540FD-014D-4852-80C8-D7D330383DF3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186605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 custLinFactNeighborX="-1216" custLinFactNeighborY="537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F027FEB-E5D1-4579-B28C-D78B1D19F379}" type="presOf" srcId="{A47D41EE-2DE4-4DB7-B9AD-FEFCF3111094}" destId="{068F4BC8-0B93-4F31-AEF5-16219D2DE853}" srcOrd="0" destOrd="3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383B1F38-9CE6-4084-ACDF-6F2480C53190}" type="presOf" srcId="{EB6B2A13-EE9A-499D-86CB-399CF957E505}" destId="{068F4BC8-0B93-4F31-AEF5-16219D2DE853}" srcOrd="0" destOrd="6" presId="urn:microsoft.com/office/officeart/2005/8/layout/list1"/>
    <dgm:cxn modelId="{9CB59DCC-07EF-4F53-8056-712971C2873E}" type="presOf" srcId="{052D08E8-D4FD-4C17-84C7-D3DC58782015}" destId="{068F4BC8-0B93-4F31-AEF5-16219D2DE853}" srcOrd="0" destOrd="4" presId="urn:microsoft.com/office/officeart/2005/8/layout/list1"/>
    <dgm:cxn modelId="{68161FAE-4CBF-4093-8C93-318FED2D60CE}" type="presOf" srcId="{6981EF77-2C56-43B5-9000-80CD44D1D439}" destId="{7BA9AF9C-0FB6-423C-AFE4-67E59045D6D8}" srcOrd="0" destOrd="0" presId="urn:microsoft.com/office/officeart/2005/8/layout/list1"/>
    <dgm:cxn modelId="{459FA650-DCA7-4A80-B326-07A2300C2883}" type="presOf" srcId="{F0302E97-0F2B-4BDF-8DD4-386A59176BBC}" destId="{43B0BBE1-50C9-49D5-8533-4E14F1CCE147}" srcOrd="0" destOrd="0" presId="urn:microsoft.com/office/officeart/2005/8/layout/list1"/>
    <dgm:cxn modelId="{5957B3C3-2C3A-4227-AE1C-A98B02C8CA2C}" type="presOf" srcId="{9A644EC4-5F96-4417-8E3F-EB8BB44523A4}" destId="{068F4BC8-0B93-4F31-AEF5-16219D2DE853}" srcOrd="0" destOrd="2" presId="urn:microsoft.com/office/officeart/2005/8/layout/list1"/>
    <dgm:cxn modelId="{4B6C500F-CDF0-4F24-9B27-65DBDA8EC214}" type="presOf" srcId="{3012910D-3FC8-4FA7-B3EE-7D80361BA705}" destId="{068F4BC8-0B93-4F31-AEF5-16219D2DE853}" srcOrd="0" destOrd="5" presId="urn:microsoft.com/office/officeart/2005/8/layout/list1"/>
    <dgm:cxn modelId="{161540FD-014D-4852-80C8-D7D330383DF3}" srcId="{31A008A9-CC49-4467-A3E7-23D535B5DC33}" destId="{3012910D-3FC8-4FA7-B3EE-7D80361BA705}" srcOrd="4" destOrd="0" parTransId="{72D3A9AF-7819-4B68-80AD-5CF2B9828531}" sibTransId="{0A8472AE-941B-49D7-9680-B366430A2371}"/>
    <dgm:cxn modelId="{22108E73-DA66-48A2-A085-3E98AEEA6C91}" srcId="{31A008A9-CC49-4467-A3E7-23D535B5DC33}" destId="{052D08E8-D4FD-4C17-84C7-D3DC58782015}" srcOrd="3" destOrd="0" parTransId="{B86FEEE2-C389-4ECB-BB66-546FD8308865}" sibTransId="{964C8907-E1C2-4AB5-ACD0-0268358530D1}"/>
    <dgm:cxn modelId="{BA4FE103-0CA5-4B39-A619-2509E628E564}" srcId="{31A008A9-CC49-4467-A3E7-23D535B5DC33}" destId="{1C893F83-81F3-4D0C-8A36-6BF1B63BDFAB}" srcOrd="0" destOrd="0" parTransId="{7CC95C40-884F-4987-B1EA-5E39D85A2B22}" sibTransId="{52ED034B-898E-45AA-A77C-F5E4C26BCC15}"/>
    <dgm:cxn modelId="{3D41F9BD-33E5-442E-8FFF-8836384F9B8C}" srcId="{31A008A9-CC49-4467-A3E7-23D535B5DC33}" destId="{A47D41EE-2DE4-4DB7-B9AD-FEFCF3111094}" srcOrd="2" destOrd="0" parTransId="{2E43D023-EA91-4E86-8388-14DF2C49EFAF}" sibTransId="{B77E703F-94B2-4D7B-9A8D-AA15588696B7}"/>
    <dgm:cxn modelId="{DD105DCE-1098-4A06-9DFF-FAEB5BFF3544}" type="presOf" srcId="{1C893F83-81F3-4D0C-8A36-6BF1B63BDFAB}" destId="{068F4BC8-0B93-4F31-AEF5-16219D2DE853}" srcOrd="0" destOrd="1" presId="urn:microsoft.com/office/officeart/2005/8/layout/list1"/>
    <dgm:cxn modelId="{D14D9783-00C2-4102-A1D2-52E2DF9352E1}" type="presOf" srcId="{31A008A9-CC49-4467-A3E7-23D535B5DC33}" destId="{068F4BC8-0B93-4F31-AEF5-16219D2DE853}" srcOrd="0" destOrd="0" presId="urn:microsoft.com/office/officeart/2005/8/layout/list1"/>
    <dgm:cxn modelId="{835AFD71-5FB8-4C6D-8808-36506F039670}" srcId="{31A008A9-CC49-4467-A3E7-23D535B5DC33}" destId="{9A644EC4-5F96-4417-8E3F-EB8BB44523A4}" srcOrd="1" destOrd="0" parTransId="{C24A3757-EB11-45C0-A543-B5FECC92EE7A}" sibTransId="{D3D9E405-38B3-4BEB-9D73-2E86E104FC08}"/>
    <dgm:cxn modelId="{BB8C491A-0C16-40D4-B03C-07CDDC009D88}" srcId="{6981EF77-2C56-43B5-9000-80CD44D1D439}" destId="{EB6B2A13-EE9A-499D-86CB-399CF957E505}" srcOrd="1" destOrd="0" parTransId="{84A6FEBD-239E-4BF5-B3FD-3458322F3838}" sibTransId="{085460AA-BCD0-40AC-8FBD-2A2D56206A6B}"/>
    <dgm:cxn modelId="{27F68175-A8D0-4732-BEDF-19E123A223EE}" type="presOf" srcId="{6981EF77-2C56-43B5-9000-80CD44D1D439}" destId="{220A591D-ED84-4982-9F43-BDEAE291A081}" srcOrd="1" destOrd="0" presId="urn:microsoft.com/office/officeart/2005/8/layout/list1"/>
    <dgm:cxn modelId="{D389A6E1-DF76-4547-AE33-D5530668E65C}" type="presParOf" srcId="{43B0BBE1-50C9-49D5-8533-4E14F1CCE147}" destId="{065E3EE4-6D6E-4F50-9B21-1738B8849893}" srcOrd="0" destOrd="0" presId="urn:microsoft.com/office/officeart/2005/8/layout/list1"/>
    <dgm:cxn modelId="{3DE30D0A-DDD3-42FE-A952-B5C2454FF1CE}" type="presParOf" srcId="{065E3EE4-6D6E-4F50-9B21-1738B8849893}" destId="{7BA9AF9C-0FB6-423C-AFE4-67E59045D6D8}" srcOrd="0" destOrd="0" presId="urn:microsoft.com/office/officeart/2005/8/layout/list1"/>
    <dgm:cxn modelId="{36014042-E81B-47BB-A45A-F05C262FD37B}" type="presParOf" srcId="{065E3EE4-6D6E-4F50-9B21-1738B8849893}" destId="{220A591D-ED84-4982-9F43-BDEAE291A081}" srcOrd="1" destOrd="0" presId="urn:microsoft.com/office/officeart/2005/8/layout/list1"/>
    <dgm:cxn modelId="{8242423F-3102-4C89-B362-3D828CA4E03E}" type="presParOf" srcId="{43B0BBE1-50C9-49D5-8533-4E14F1CCE147}" destId="{D757B3BC-6108-42F1-B4C4-96779CA30FC4}" srcOrd="1" destOrd="0" presId="urn:microsoft.com/office/officeart/2005/8/layout/list1"/>
    <dgm:cxn modelId="{934D7C47-3094-4AF5-B4E0-00DA9CADE270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2000" b="1" dirty="0" smtClean="0">
              <a:effectLst/>
              <a:latin typeface="Verdana" pitchFamily="34" charset="0"/>
            </a:rPr>
            <a:t>Instrumentos de avaliação e questionários aplicados</a:t>
          </a:r>
          <a:endParaRPr lang="pt-BR" sz="2000" b="1" dirty="0" smtClean="0">
            <a:effectLst/>
          </a:endParaRPr>
        </a:p>
        <a:p>
          <a:pPr algn="ctr" defTabSz="889000" rtl="0"/>
          <a:endParaRPr lang="pt-BR" sz="20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b="1" u="sng" dirty="0" smtClean="0">
              <a:effectLst/>
              <a:latin typeface="Verdana" pitchFamily="34" charset="0"/>
            </a:rPr>
            <a:t>Questionário do Estudante</a:t>
          </a:r>
          <a:endParaRPr lang="pt-BR" b="1" dirty="0">
            <a:effectLst/>
          </a:endParaRPr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EB6B2A13-EE9A-499D-86CB-399CF957E505}">
      <dgm:prSet/>
      <dgm:spPr/>
      <dgm:t>
        <a:bodyPr/>
        <a:lstStyle/>
        <a:p>
          <a:endParaRPr lang="pt-BR" b="1" dirty="0">
            <a:effectLst/>
          </a:endParaRPr>
        </a:p>
      </dgm:t>
    </dgm:pt>
    <dgm:pt modelId="{84A6FEBD-239E-4BF5-B3FD-3458322F3838}" type="parTrans" cxnId="{BB8C491A-0C16-40D4-B03C-07CDDC009D88}">
      <dgm:prSet/>
      <dgm:spPr/>
    </dgm:pt>
    <dgm:pt modelId="{085460AA-BCD0-40AC-8FBD-2A2D56206A6B}" type="sibTrans" cxnId="{BB8C491A-0C16-40D4-B03C-07CDDC009D88}">
      <dgm:prSet/>
      <dgm:spPr/>
    </dgm:pt>
    <dgm:pt modelId="{5009D4B3-CC09-435F-91C6-D2A07AB1EC2C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Busca levantar, junto aos estudantes, informações socioeconômicas e acadêmicas.</a:t>
          </a:r>
          <a:endParaRPr lang="pt-BR" b="1" dirty="0">
            <a:effectLst/>
            <a:latin typeface="Verdana" pitchFamily="34" charset="0"/>
          </a:endParaRPr>
        </a:p>
      </dgm:t>
    </dgm:pt>
    <dgm:pt modelId="{9DCB086D-90C8-43F5-8010-99DC30CD3FE2}" type="parTrans" cxnId="{83D116BD-C80B-4F8F-9F31-A3029BB8072E}">
      <dgm:prSet/>
      <dgm:spPr/>
      <dgm:t>
        <a:bodyPr/>
        <a:lstStyle/>
        <a:p>
          <a:endParaRPr lang="pt-BR"/>
        </a:p>
      </dgm:t>
    </dgm:pt>
    <dgm:pt modelId="{7BF4CDF1-76AC-43D2-9358-32F39ABC1E7F}" type="sibTrans" cxnId="{83D116BD-C80B-4F8F-9F31-A3029BB8072E}">
      <dgm:prSet/>
      <dgm:spPr/>
      <dgm:t>
        <a:bodyPr/>
        <a:lstStyle/>
        <a:p>
          <a:endParaRPr lang="pt-BR"/>
        </a:p>
      </dgm:t>
    </dgm:pt>
    <dgm:pt modelId="{3B213863-6C66-4808-B203-F68F64932CB0}">
      <dgm:prSet/>
      <dgm:spPr/>
      <dgm:t>
        <a:bodyPr/>
        <a:lstStyle/>
        <a:p>
          <a:endParaRPr lang="pt-BR" b="1" dirty="0">
            <a:effectLst/>
            <a:latin typeface="Verdana" pitchFamily="34" charset="0"/>
          </a:endParaRPr>
        </a:p>
      </dgm:t>
    </dgm:pt>
    <dgm:pt modelId="{24A24B4B-AD26-46DF-9D89-3482B59B0C60}" type="parTrans" cxnId="{DCB9CE15-AFF9-4327-9248-666B44D973A0}">
      <dgm:prSet/>
      <dgm:spPr/>
      <dgm:t>
        <a:bodyPr/>
        <a:lstStyle/>
        <a:p>
          <a:endParaRPr lang="pt-BR"/>
        </a:p>
      </dgm:t>
    </dgm:pt>
    <dgm:pt modelId="{EAD5B1E1-7777-49DB-90C0-87EB04DB2B0D}" type="sibTrans" cxnId="{DCB9CE15-AFF9-4327-9248-666B44D973A0}">
      <dgm:prSet/>
      <dgm:spPr/>
      <dgm:t>
        <a:bodyPr/>
        <a:lstStyle/>
        <a:p>
          <a:endParaRPr lang="pt-BR"/>
        </a:p>
      </dgm:t>
    </dgm:pt>
    <dgm:pt modelId="{409F1CF7-9F2E-4595-8929-58B918B3A838}">
      <dgm:prSet/>
      <dgm:spPr/>
      <dgm:t>
        <a:bodyPr/>
        <a:lstStyle/>
        <a:p>
          <a:r>
            <a:rPr lang="pt-BR" b="1" u="sng" dirty="0" smtClean="0">
              <a:effectLst/>
              <a:latin typeface="Verdana" pitchFamily="34" charset="0"/>
            </a:rPr>
            <a:t>Questionário destinado ao Coordenador</a:t>
          </a:r>
          <a:endParaRPr lang="pt-BR" b="1" u="sng" dirty="0">
            <a:effectLst/>
            <a:latin typeface="Verdana" pitchFamily="34" charset="0"/>
          </a:endParaRPr>
        </a:p>
      </dgm:t>
    </dgm:pt>
    <dgm:pt modelId="{E204BA32-AEAA-44D2-9BD6-6FC02A218C03}" type="parTrans" cxnId="{51641684-0049-4E12-98FF-725F098BE08F}">
      <dgm:prSet/>
      <dgm:spPr/>
      <dgm:t>
        <a:bodyPr/>
        <a:lstStyle/>
        <a:p>
          <a:endParaRPr lang="pt-BR"/>
        </a:p>
      </dgm:t>
    </dgm:pt>
    <dgm:pt modelId="{92C34F8D-7DD7-4776-8BD7-1F36F4E002DF}" type="sibTrans" cxnId="{51641684-0049-4E12-98FF-725F098BE08F}">
      <dgm:prSet/>
      <dgm:spPr/>
      <dgm:t>
        <a:bodyPr/>
        <a:lstStyle/>
        <a:p>
          <a:endParaRPr lang="pt-BR"/>
        </a:p>
      </dgm:t>
    </dgm:pt>
    <dgm:pt modelId="{1901020E-9F7D-40C9-A0BC-671419B8B04C}">
      <dgm:prSet/>
      <dgm:spPr/>
      <dgm:t>
        <a:bodyPr/>
        <a:lstStyle/>
        <a:p>
          <a:r>
            <a:rPr lang="pt-BR" b="1" dirty="0" smtClean="0">
              <a:effectLst/>
              <a:latin typeface="Verdana" pitchFamily="34" charset="0"/>
            </a:rPr>
            <a:t>Busca reunir informações que contribuam para a definição do perfil do curso (coletado nos quinze dias subseqüentes à prova via Internet).</a:t>
          </a:r>
          <a:endParaRPr lang="pt-BR" b="1" dirty="0">
            <a:effectLst/>
            <a:latin typeface="Verdana" pitchFamily="34" charset="0"/>
          </a:endParaRPr>
        </a:p>
      </dgm:t>
    </dgm:pt>
    <dgm:pt modelId="{7F6A1D0D-F793-4EFD-B926-2DF59AF4D07E}" type="parTrans" cxnId="{91DB98FF-F7E0-4CB5-81BB-E33586022E2B}">
      <dgm:prSet/>
      <dgm:spPr/>
      <dgm:t>
        <a:bodyPr/>
        <a:lstStyle/>
        <a:p>
          <a:endParaRPr lang="pt-BR"/>
        </a:p>
      </dgm:t>
    </dgm:pt>
    <dgm:pt modelId="{EC392D4C-FB57-41E4-BAC8-9F6F55813553}" type="sibTrans" cxnId="{91DB98FF-F7E0-4CB5-81BB-E33586022E2B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186605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 custLinFactNeighborX="-348" custLinFactNeighborY="1518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9D82AD1-01A7-4A43-A3DD-86C2658361A7}" type="presOf" srcId="{F0302E97-0F2B-4BDF-8DD4-386A59176BBC}" destId="{43B0BBE1-50C9-49D5-8533-4E14F1CCE147}" srcOrd="0" destOrd="0" presId="urn:microsoft.com/office/officeart/2005/8/layout/list1"/>
    <dgm:cxn modelId="{E9A42411-E260-41D3-931C-749B586B655D}" type="presOf" srcId="{6981EF77-2C56-43B5-9000-80CD44D1D439}" destId="{220A591D-ED84-4982-9F43-BDEAE291A081}" srcOrd="1" destOrd="0" presId="urn:microsoft.com/office/officeart/2005/8/layout/list1"/>
    <dgm:cxn modelId="{28C6E472-5A90-42C6-B7C0-F89038EDF6F1}" type="presOf" srcId="{3B213863-6C66-4808-B203-F68F64932CB0}" destId="{068F4BC8-0B93-4F31-AEF5-16219D2DE853}" srcOrd="0" destOrd="2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4460D9F3-D610-412F-B9AA-6B08CEF17263}" type="presOf" srcId="{31A008A9-CC49-4467-A3E7-23D535B5DC33}" destId="{068F4BC8-0B93-4F31-AEF5-16219D2DE853}" srcOrd="0" destOrd="0" presId="urn:microsoft.com/office/officeart/2005/8/layout/list1"/>
    <dgm:cxn modelId="{C7BD07FA-F245-4528-8F2A-2B4F8F8CCE8F}" type="presOf" srcId="{409F1CF7-9F2E-4595-8929-58B918B3A838}" destId="{068F4BC8-0B93-4F31-AEF5-16219D2DE853}" srcOrd="0" destOrd="3" presId="urn:microsoft.com/office/officeart/2005/8/layout/list1"/>
    <dgm:cxn modelId="{DCB9CE15-AFF9-4327-9248-666B44D973A0}" srcId="{6981EF77-2C56-43B5-9000-80CD44D1D439}" destId="{3B213863-6C66-4808-B203-F68F64932CB0}" srcOrd="2" destOrd="0" parTransId="{24A24B4B-AD26-46DF-9D89-3482B59B0C60}" sibTransId="{EAD5B1E1-7777-49DB-90C0-87EB04DB2B0D}"/>
    <dgm:cxn modelId="{BFEA6639-9725-40B2-9E32-62608A36ED62}" type="presOf" srcId="{EB6B2A13-EE9A-499D-86CB-399CF957E505}" destId="{068F4BC8-0B93-4F31-AEF5-16219D2DE853}" srcOrd="0" destOrd="5" presId="urn:microsoft.com/office/officeart/2005/8/layout/list1"/>
    <dgm:cxn modelId="{9A2ED31D-4CBC-430C-AA1A-EF3EF90B2DED}" type="presOf" srcId="{1901020E-9F7D-40C9-A0BC-671419B8B04C}" destId="{068F4BC8-0B93-4F31-AEF5-16219D2DE853}" srcOrd="0" destOrd="4" presId="urn:microsoft.com/office/officeart/2005/8/layout/list1"/>
    <dgm:cxn modelId="{83D116BD-C80B-4F8F-9F31-A3029BB8072E}" srcId="{6981EF77-2C56-43B5-9000-80CD44D1D439}" destId="{5009D4B3-CC09-435F-91C6-D2A07AB1EC2C}" srcOrd="1" destOrd="0" parTransId="{9DCB086D-90C8-43F5-8010-99DC30CD3FE2}" sibTransId="{7BF4CDF1-76AC-43D2-9358-32F39ABC1E7F}"/>
    <dgm:cxn modelId="{C49B7C42-7F4D-4BAD-9F61-AF5205633333}" type="presOf" srcId="{6981EF77-2C56-43B5-9000-80CD44D1D439}" destId="{7BA9AF9C-0FB6-423C-AFE4-67E59045D6D8}" srcOrd="0" destOrd="0" presId="urn:microsoft.com/office/officeart/2005/8/layout/list1"/>
    <dgm:cxn modelId="{51641684-0049-4E12-98FF-725F098BE08F}" srcId="{6981EF77-2C56-43B5-9000-80CD44D1D439}" destId="{409F1CF7-9F2E-4595-8929-58B918B3A838}" srcOrd="3" destOrd="0" parTransId="{E204BA32-AEAA-44D2-9BD6-6FC02A218C03}" sibTransId="{92C34F8D-7DD7-4776-8BD7-1F36F4E002DF}"/>
    <dgm:cxn modelId="{91DB98FF-F7E0-4CB5-81BB-E33586022E2B}" srcId="{6981EF77-2C56-43B5-9000-80CD44D1D439}" destId="{1901020E-9F7D-40C9-A0BC-671419B8B04C}" srcOrd="4" destOrd="0" parTransId="{7F6A1D0D-F793-4EFD-B926-2DF59AF4D07E}" sibTransId="{EC392D4C-FB57-41E4-BAC8-9F6F55813553}"/>
    <dgm:cxn modelId="{BB8C491A-0C16-40D4-B03C-07CDDC009D88}" srcId="{6981EF77-2C56-43B5-9000-80CD44D1D439}" destId="{EB6B2A13-EE9A-499D-86CB-399CF957E505}" srcOrd="5" destOrd="0" parTransId="{84A6FEBD-239E-4BF5-B3FD-3458322F3838}" sibTransId="{085460AA-BCD0-40AC-8FBD-2A2D56206A6B}"/>
    <dgm:cxn modelId="{C82422F5-E505-4B3B-9DDD-B7899AFDAB0F}" type="presOf" srcId="{5009D4B3-CC09-435F-91C6-D2A07AB1EC2C}" destId="{068F4BC8-0B93-4F31-AEF5-16219D2DE853}" srcOrd="0" destOrd="1" presId="urn:microsoft.com/office/officeart/2005/8/layout/list1"/>
    <dgm:cxn modelId="{0FABEA9B-1EBE-4C81-AB7F-2B4AC4A41D14}" type="presParOf" srcId="{43B0BBE1-50C9-49D5-8533-4E14F1CCE147}" destId="{065E3EE4-6D6E-4F50-9B21-1738B8849893}" srcOrd="0" destOrd="0" presId="urn:microsoft.com/office/officeart/2005/8/layout/list1"/>
    <dgm:cxn modelId="{D0B81B0B-EF98-4AA5-A05E-25702C21916F}" type="presParOf" srcId="{065E3EE4-6D6E-4F50-9B21-1738B8849893}" destId="{7BA9AF9C-0FB6-423C-AFE4-67E59045D6D8}" srcOrd="0" destOrd="0" presId="urn:microsoft.com/office/officeart/2005/8/layout/list1"/>
    <dgm:cxn modelId="{9B633ABD-9594-4DC1-84AF-43B930C30592}" type="presParOf" srcId="{065E3EE4-6D6E-4F50-9B21-1738B8849893}" destId="{220A591D-ED84-4982-9F43-BDEAE291A081}" srcOrd="1" destOrd="0" presId="urn:microsoft.com/office/officeart/2005/8/layout/list1"/>
    <dgm:cxn modelId="{0F266805-E2D0-4623-9068-8604AB32AA1D}" type="presParOf" srcId="{43B0BBE1-50C9-49D5-8533-4E14F1CCE147}" destId="{D757B3BC-6108-42F1-B4C4-96779CA30FC4}" srcOrd="1" destOrd="0" presId="urn:microsoft.com/office/officeart/2005/8/layout/list1"/>
    <dgm:cxn modelId="{3D5D4BA0-E01F-447D-8430-7D98E75B1110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2D63203-7018-44BF-935C-32C7F797B72D}" type="doc">
      <dgm:prSet loTypeId="urn:microsoft.com/office/officeart/2005/8/layout/hierarchy4" loCatId="list" qsTypeId="urn:microsoft.com/office/officeart/2005/8/quickstyle/simple3" qsCatId="simple" csTypeId="urn:microsoft.com/office/officeart/2005/8/colors/accent1_2#19" csCatId="accent1" phldr="1"/>
      <dgm:spPr/>
      <dgm:t>
        <a:bodyPr/>
        <a:lstStyle/>
        <a:p>
          <a:endParaRPr lang="pt-BR"/>
        </a:p>
      </dgm:t>
    </dgm:pt>
    <dgm:pt modelId="{9046030C-15BE-4524-9856-90B014DD9F74}">
      <dgm:prSet/>
      <dgm:spPr/>
      <dgm:t>
        <a:bodyPr/>
        <a:lstStyle/>
        <a:p>
          <a:pPr rtl="0"/>
          <a:r>
            <a:rPr lang="pt-BR" b="1" dirty="0" smtClean="0">
              <a:solidFill>
                <a:schemeClr val="bg2"/>
              </a:solidFill>
            </a:rPr>
            <a:t>Conceito </a:t>
          </a:r>
          <a:r>
            <a:rPr lang="pt-BR" b="1" dirty="0" err="1" smtClean="0">
              <a:solidFill>
                <a:schemeClr val="bg2"/>
              </a:solidFill>
            </a:rPr>
            <a:t>Enade</a:t>
          </a:r>
          <a:endParaRPr lang="pt-BR" b="1" dirty="0">
            <a:solidFill>
              <a:schemeClr val="bg2"/>
            </a:solidFill>
          </a:endParaRPr>
        </a:p>
      </dgm:t>
    </dgm:pt>
    <dgm:pt modelId="{67A12CE0-4C2E-42AA-B5E9-C5D68CE62626}" type="parTrans" cxnId="{494435DB-8FA9-4896-92E2-83BC39CDF50D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5936E662-BD62-4114-A54D-2BB3A6979B17}" type="sibTrans" cxnId="{494435DB-8FA9-4896-92E2-83BC39CDF50D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E987C8C2-EE7E-470B-B7BA-C59E09972447}">
      <dgm:prSet/>
      <dgm:spPr/>
      <dgm:t>
        <a:bodyPr/>
        <a:lstStyle/>
        <a:p>
          <a:pPr rtl="0"/>
          <a:r>
            <a:rPr lang="pt-BR" b="1" dirty="0" smtClean="0">
              <a:solidFill>
                <a:schemeClr val="tx1"/>
              </a:solidFill>
            </a:rPr>
            <a:t>Calculado para o curso da IES, localizada em um município, considerada uma área de avaliação. A nota do curso inclui o desempenho dos alunos nas provas de formação geral e componente específico.</a:t>
          </a:r>
          <a:endParaRPr lang="pt-BR" b="1" dirty="0">
            <a:solidFill>
              <a:schemeClr val="tx1"/>
            </a:solidFill>
          </a:endParaRPr>
        </a:p>
      </dgm:t>
    </dgm:pt>
    <dgm:pt modelId="{AB218924-3C66-4F00-A140-0BCFA61162D2}" type="parTrans" cxnId="{75789D96-FD6E-4121-B535-B1E3C6FA8D7D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046C6650-0475-4170-AFCB-F94F340C6872}" type="sibTrans" cxnId="{75789D96-FD6E-4121-B535-B1E3C6FA8D7D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BCA57560-7D6F-4458-B9E6-58C9BA91BC7C}" type="pres">
      <dgm:prSet presAssocID="{82D63203-7018-44BF-935C-32C7F797B72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C6F20EDE-EEFF-456A-9B9D-E7FBD6600E51}" type="pres">
      <dgm:prSet presAssocID="{9046030C-15BE-4524-9856-90B014DD9F74}" presName="vertOne" presStyleCnt="0"/>
      <dgm:spPr/>
      <dgm:t>
        <a:bodyPr/>
        <a:lstStyle/>
        <a:p>
          <a:endParaRPr lang="pt-BR"/>
        </a:p>
      </dgm:t>
    </dgm:pt>
    <dgm:pt modelId="{A52DCABF-FCD6-4CA4-84DF-3BA0F780E311}" type="pres">
      <dgm:prSet presAssocID="{9046030C-15BE-4524-9856-90B014DD9F74}" presName="txOne" presStyleLbl="node0" presStyleIdx="0" presStyleCnt="1" custScaleX="62223" custScaleY="4943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0DFF0EA-5CB8-4F43-BF9E-454736793F66}" type="pres">
      <dgm:prSet presAssocID="{9046030C-15BE-4524-9856-90B014DD9F74}" presName="parTransOne" presStyleCnt="0"/>
      <dgm:spPr/>
      <dgm:t>
        <a:bodyPr/>
        <a:lstStyle/>
        <a:p>
          <a:endParaRPr lang="pt-BR"/>
        </a:p>
      </dgm:t>
    </dgm:pt>
    <dgm:pt modelId="{68F68523-F81A-49B1-9711-14B3DF043153}" type="pres">
      <dgm:prSet presAssocID="{9046030C-15BE-4524-9856-90B014DD9F74}" presName="horzOne" presStyleCnt="0"/>
      <dgm:spPr/>
      <dgm:t>
        <a:bodyPr/>
        <a:lstStyle/>
        <a:p>
          <a:endParaRPr lang="pt-BR"/>
        </a:p>
      </dgm:t>
    </dgm:pt>
    <dgm:pt modelId="{7EB85023-F4D4-46C4-926C-C5982A12C714}" type="pres">
      <dgm:prSet presAssocID="{E987C8C2-EE7E-470B-B7BA-C59E09972447}" presName="vertTwo" presStyleCnt="0"/>
      <dgm:spPr/>
      <dgm:t>
        <a:bodyPr/>
        <a:lstStyle/>
        <a:p>
          <a:endParaRPr lang="pt-BR"/>
        </a:p>
      </dgm:t>
    </dgm:pt>
    <dgm:pt modelId="{B2AC2CD6-A3BC-4A58-9DED-73CC1FC8DF71}" type="pres">
      <dgm:prSet presAssocID="{E987C8C2-EE7E-470B-B7BA-C59E09972447}" presName="txTwo" presStyleLbl="node2" presStyleIdx="0" presStyleCnt="1" custLinFactNeighborX="-49" custLinFactNeighborY="296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E5686A1-D8EF-4C2B-9321-91AD09312D85}" type="pres">
      <dgm:prSet presAssocID="{E987C8C2-EE7E-470B-B7BA-C59E09972447}" presName="horzTwo" presStyleCnt="0"/>
      <dgm:spPr/>
      <dgm:t>
        <a:bodyPr/>
        <a:lstStyle/>
        <a:p>
          <a:endParaRPr lang="pt-BR"/>
        </a:p>
      </dgm:t>
    </dgm:pt>
  </dgm:ptLst>
  <dgm:cxnLst>
    <dgm:cxn modelId="{75789D96-FD6E-4121-B535-B1E3C6FA8D7D}" srcId="{9046030C-15BE-4524-9856-90B014DD9F74}" destId="{E987C8C2-EE7E-470B-B7BA-C59E09972447}" srcOrd="0" destOrd="0" parTransId="{AB218924-3C66-4F00-A140-0BCFA61162D2}" sibTransId="{046C6650-0475-4170-AFCB-F94F340C6872}"/>
    <dgm:cxn modelId="{44407747-587E-417B-B980-EA0B69CBFC6C}" type="presOf" srcId="{E987C8C2-EE7E-470B-B7BA-C59E09972447}" destId="{B2AC2CD6-A3BC-4A58-9DED-73CC1FC8DF71}" srcOrd="0" destOrd="0" presId="urn:microsoft.com/office/officeart/2005/8/layout/hierarchy4"/>
    <dgm:cxn modelId="{23678BFE-722A-442C-A078-1469BEF34178}" type="presOf" srcId="{9046030C-15BE-4524-9856-90B014DD9F74}" destId="{A52DCABF-FCD6-4CA4-84DF-3BA0F780E311}" srcOrd="0" destOrd="0" presId="urn:microsoft.com/office/officeart/2005/8/layout/hierarchy4"/>
    <dgm:cxn modelId="{6AAB959C-82CE-431C-90A2-94C42C582198}" type="presOf" srcId="{82D63203-7018-44BF-935C-32C7F797B72D}" destId="{BCA57560-7D6F-4458-B9E6-58C9BA91BC7C}" srcOrd="0" destOrd="0" presId="urn:microsoft.com/office/officeart/2005/8/layout/hierarchy4"/>
    <dgm:cxn modelId="{494435DB-8FA9-4896-92E2-83BC39CDF50D}" srcId="{82D63203-7018-44BF-935C-32C7F797B72D}" destId="{9046030C-15BE-4524-9856-90B014DD9F74}" srcOrd="0" destOrd="0" parTransId="{67A12CE0-4C2E-42AA-B5E9-C5D68CE62626}" sibTransId="{5936E662-BD62-4114-A54D-2BB3A6979B17}"/>
    <dgm:cxn modelId="{92EF5ECB-C62D-476E-AD49-69D40C9B181F}" type="presParOf" srcId="{BCA57560-7D6F-4458-B9E6-58C9BA91BC7C}" destId="{C6F20EDE-EEFF-456A-9B9D-E7FBD6600E51}" srcOrd="0" destOrd="0" presId="urn:microsoft.com/office/officeart/2005/8/layout/hierarchy4"/>
    <dgm:cxn modelId="{A22803A5-8DFF-4E08-946B-BEA6CC91825C}" type="presParOf" srcId="{C6F20EDE-EEFF-456A-9B9D-E7FBD6600E51}" destId="{A52DCABF-FCD6-4CA4-84DF-3BA0F780E311}" srcOrd="0" destOrd="0" presId="urn:microsoft.com/office/officeart/2005/8/layout/hierarchy4"/>
    <dgm:cxn modelId="{E2114889-E3AA-42A2-B732-86B447D94091}" type="presParOf" srcId="{C6F20EDE-EEFF-456A-9B9D-E7FBD6600E51}" destId="{80DFF0EA-5CB8-4F43-BF9E-454736793F66}" srcOrd="1" destOrd="0" presId="urn:microsoft.com/office/officeart/2005/8/layout/hierarchy4"/>
    <dgm:cxn modelId="{7379EC6B-4FEA-4B48-B845-D09114A0198A}" type="presParOf" srcId="{C6F20EDE-EEFF-456A-9B9D-E7FBD6600E51}" destId="{68F68523-F81A-49B1-9711-14B3DF043153}" srcOrd="2" destOrd="0" presId="urn:microsoft.com/office/officeart/2005/8/layout/hierarchy4"/>
    <dgm:cxn modelId="{3A3F2D20-B7F6-42CE-B53F-2CA3C7B90FF0}" type="presParOf" srcId="{68F68523-F81A-49B1-9711-14B3DF043153}" destId="{7EB85023-F4D4-46C4-926C-C5982A12C714}" srcOrd="0" destOrd="0" presId="urn:microsoft.com/office/officeart/2005/8/layout/hierarchy4"/>
    <dgm:cxn modelId="{E5BFB7DE-5966-4ADF-AF80-FB08C2A5B05E}" type="presParOf" srcId="{7EB85023-F4D4-46C4-926C-C5982A12C714}" destId="{B2AC2CD6-A3BC-4A58-9DED-73CC1FC8DF71}" srcOrd="0" destOrd="0" presId="urn:microsoft.com/office/officeart/2005/8/layout/hierarchy4"/>
    <dgm:cxn modelId="{7C0859EA-8DA7-4B7D-BCAD-AFAC01715BF5}" type="presParOf" srcId="{7EB85023-F4D4-46C4-926C-C5982A12C714}" destId="{BE5686A1-D8EF-4C2B-9321-91AD09312D85}" srcOrd="1" destOrd="0" presId="urn:microsoft.com/office/officeart/2005/8/layout/hierarchy4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5AE2A6D-AE48-44E3-BAEA-562527D39C1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5FCFD4C-6175-4AFA-81A1-E4EAB3AA4233}">
      <dgm:prSet/>
      <dgm:spPr/>
      <dgm:t>
        <a:bodyPr/>
        <a:lstStyle/>
        <a:p>
          <a:pPr rtl="0"/>
          <a:r>
            <a:rPr lang="pt-BR" dirty="0" smtClean="0"/>
            <a:t>Cursos de graduação</a:t>
          </a:r>
          <a:endParaRPr lang="pt-BR" dirty="0"/>
        </a:p>
      </dgm:t>
    </dgm:pt>
    <dgm:pt modelId="{5EBDF3C6-796F-4EC5-995E-C670607955EF}" type="parTrans" cxnId="{8489A6DF-1703-4640-85B9-86E552D9CDE7}">
      <dgm:prSet/>
      <dgm:spPr/>
      <dgm:t>
        <a:bodyPr/>
        <a:lstStyle/>
        <a:p>
          <a:endParaRPr lang="pt-BR"/>
        </a:p>
      </dgm:t>
    </dgm:pt>
    <dgm:pt modelId="{5A84A3E2-844D-4C47-9AD7-58A2BB12579C}" type="sibTrans" cxnId="{8489A6DF-1703-4640-85B9-86E552D9CDE7}">
      <dgm:prSet/>
      <dgm:spPr/>
      <dgm:t>
        <a:bodyPr/>
        <a:lstStyle/>
        <a:p>
          <a:endParaRPr lang="pt-BR"/>
        </a:p>
      </dgm:t>
    </dgm:pt>
    <dgm:pt modelId="{7D192205-E214-4B9F-A4BB-ECB3B03BF3BE}">
      <dgm:prSet/>
      <dgm:spPr/>
      <dgm:t>
        <a:bodyPr/>
        <a:lstStyle/>
        <a:p>
          <a:pPr rtl="0"/>
          <a:r>
            <a:rPr lang="pt-BR" dirty="0" smtClean="0"/>
            <a:t>o Conceito Preliminar de Curso (CPC) instituído pela Portaria nº 4, de 2008</a:t>
          </a:r>
          <a:endParaRPr lang="pt-BR" dirty="0"/>
        </a:p>
      </dgm:t>
    </dgm:pt>
    <dgm:pt modelId="{43C1C0D7-D38A-46A3-A956-382C17783224}" type="parTrans" cxnId="{A1EE7B6C-0449-4612-BD2A-69AB8821A200}">
      <dgm:prSet/>
      <dgm:spPr/>
      <dgm:t>
        <a:bodyPr/>
        <a:lstStyle/>
        <a:p>
          <a:endParaRPr lang="pt-BR"/>
        </a:p>
      </dgm:t>
    </dgm:pt>
    <dgm:pt modelId="{59AC5724-6167-4187-AC12-2F4377F5B263}" type="sibTrans" cxnId="{A1EE7B6C-0449-4612-BD2A-69AB8821A200}">
      <dgm:prSet/>
      <dgm:spPr/>
      <dgm:t>
        <a:bodyPr/>
        <a:lstStyle/>
        <a:p>
          <a:endParaRPr lang="pt-BR"/>
        </a:p>
      </dgm:t>
    </dgm:pt>
    <dgm:pt modelId="{D1B01272-51E5-4F15-9C1C-FA8C4F6A5A03}">
      <dgm:prSet/>
      <dgm:spPr/>
      <dgm:t>
        <a:bodyPr/>
        <a:lstStyle/>
        <a:p>
          <a:pPr rtl="0"/>
          <a:r>
            <a:rPr lang="pt-BR" dirty="0" smtClean="0"/>
            <a:t>Instituições de Educação Superior </a:t>
          </a:r>
          <a:endParaRPr lang="pt-BR" dirty="0"/>
        </a:p>
      </dgm:t>
    </dgm:pt>
    <dgm:pt modelId="{62CD88A9-1E64-4972-A1DD-8BF42F4E00D3}" type="parTrans" cxnId="{B4CFBFBF-3DBC-48DF-8CE2-FB646F3C410C}">
      <dgm:prSet/>
      <dgm:spPr/>
      <dgm:t>
        <a:bodyPr/>
        <a:lstStyle/>
        <a:p>
          <a:endParaRPr lang="pt-BR"/>
        </a:p>
      </dgm:t>
    </dgm:pt>
    <dgm:pt modelId="{E8F71860-401D-49C2-BD80-62CA5FA87363}" type="sibTrans" cxnId="{B4CFBFBF-3DBC-48DF-8CE2-FB646F3C410C}">
      <dgm:prSet/>
      <dgm:spPr/>
      <dgm:t>
        <a:bodyPr/>
        <a:lstStyle/>
        <a:p>
          <a:endParaRPr lang="pt-BR"/>
        </a:p>
      </dgm:t>
    </dgm:pt>
    <dgm:pt modelId="{AF934BA7-FB66-4CA0-AB75-9C7B9C6A562D}">
      <dgm:prSet/>
      <dgm:spPr/>
      <dgm:t>
        <a:bodyPr/>
        <a:lstStyle/>
        <a:p>
          <a:pPr rtl="0"/>
          <a:r>
            <a:rPr lang="pt-BR" dirty="0" smtClean="0"/>
            <a:t>o Índice Geral de Cursos (IGC) instituído pela Portaria nº 12, de 2008</a:t>
          </a:r>
          <a:endParaRPr lang="pt-BR" dirty="0"/>
        </a:p>
      </dgm:t>
    </dgm:pt>
    <dgm:pt modelId="{A30DFD66-9929-4116-9C82-91BAAD874C72}" type="parTrans" cxnId="{4D7F4E0E-8462-4122-A43F-5838AC1A10D0}">
      <dgm:prSet/>
      <dgm:spPr/>
      <dgm:t>
        <a:bodyPr/>
        <a:lstStyle/>
        <a:p>
          <a:endParaRPr lang="pt-BR"/>
        </a:p>
      </dgm:t>
    </dgm:pt>
    <dgm:pt modelId="{7B572FBA-90D4-4FF8-B862-A31C93C08B90}" type="sibTrans" cxnId="{4D7F4E0E-8462-4122-A43F-5838AC1A10D0}">
      <dgm:prSet/>
      <dgm:spPr/>
      <dgm:t>
        <a:bodyPr/>
        <a:lstStyle/>
        <a:p>
          <a:endParaRPr lang="pt-BR"/>
        </a:p>
      </dgm:t>
    </dgm:pt>
    <dgm:pt modelId="{BC4437BD-71A2-4412-B7C0-6AB14E165771}">
      <dgm:prSet/>
      <dgm:spPr/>
      <dgm:t>
        <a:bodyPr/>
        <a:lstStyle/>
        <a:p>
          <a:pPr rtl="0"/>
          <a:r>
            <a:rPr lang="pt-BR" dirty="0" smtClean="0"/>
            <a:t>Desempenho de estudantes</a:t>
          </a:r>
          <a:endParaRPr lang="pt-BR" dirty="0"/>
        </a:p>
      </dgm:t>
    </dgm:pt>
    <dgm:pt modelId="{F8F01F2C-663C-4E3B-89C7-4D7CBEAFCBA2}" type="parTrans" cxnId="{1E05C0D9-79C8-48FF-8490-AA1607B16138}">
      <dgm:prSet/>
      <dgm:spPr/>
      <dgm:t>
        <a:bodyPr/>
        <a:lstStyle/>
        <a:p>
          <a:endParaRPr lang="pt-BR"/>
        </a:p>
      </dgm:t>
    </dgm:pt>
    <dgm:pt modelId="{D0ED06A8-B8B4-4234-8232-A57A28FD598B}" type="sibTrans" cxnId="{1E05C0D9-79C8-48FF-8490-AA1607B16138}">
      <dgm:prSet/>
      <dgm:spPr/>
      <dgm:t>
        <a:bodyPr/>
        <a:lstStyle/>
        <a:p>
          <a:endParaRPr lang="pt-BR"/>
        </a:p>
      </dgm:t>
    </dgm:pt>
    <dgm:pt modelId="{D1054745-6A1C-4CD7-AC58-770E77E99F5F}">
      <dgm:prSet/>
      <dgm:spPr/>
      <dgm:t>
        <a:bodyPr/>
        <a:lstStyle/>
        <a:p>
          <a:pPr rtl="0"/>
          <a:r>
            <a:rPr lang="pt-BR" dirty="0" smtClean="0"/>
            <a:t>o conceito obtido a partir dos resultados do ENADE</a:t>
          </a:r>
          <a:endParaRPr lang="pt-BR" dirty="0"/>
        </a:p>
      </dgm:t>
    </dgm:pt>
    <dgm:pt modelId="{D49A52E5-BAA4-46DA-92ED-0561348AB857}" type="parTrans" cxnId="{4B4E6745-2961-4ACD-8486-E04756809F17}">
      <dgm:prSet/>
      <dgm:spPr/>
      <dgm:t>
        <a:bodyPr/>
        <a:lstStyle/>
        <a:p>
          <a:endParaRPr lang="pt-BR"/>
        </a:p>
      </dgm:t>
    </dgm:pt>
    <dgm:pt modelId="{F8686E33-6750-4AA9-A9B1-95F34A58C373}" type="sibTrans" cxnId="{4B4E6745-2961-4ACD-8486-E04756809F17}">
      <dgm:prSet/>
      <dgm:spPr/>
      <dgm:t>
        <a:bodyPr/>
        <a:lstStyle/>
        <a:p>
          <a:endParaRPr lang="pt-BR"/>
        </a:p>
      </dgm:t>
    </dgm:pt>
    <dgm:pt modelId="{63C6A891-2156-47A5-B5B2-29417AC02CC0}" type="pres">
      <dgm:prSet presAssocID="{35AE2A6D-AE48-44E3-BAEA-562527D39C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4103E5B-092B-4BC1-B5E2-5BBEA2959386}" type="pres">
      <dgm:prSet presAssocID="{45FCFD4C-6175-4AFA-81A1-E4EAB3AA4233}" presName="composite" presStyleCnt="0"/>
      <dgm:spPr/>
    </dgm:pt>
    <dgm:pt modelId="{EAD1C3DB-019F-44FE-915B-A03BB4DA0501}" type="pres">
      <dgm:prSet presAssocID="{45FCFD4C-6175-4AFA-81A1-E4EAB3AA423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6903EE1-6D5C-4F78-80BE-7E8A64588973}" type="pres">
      <dgm:prSet presAssocID="{45FCFD4C-6175-4AFA-81A1-E4EAB3AA4233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91978D5-498D-4A98-90A4-F4310DA5B387}" type="pres">
      <dgm:prSet presAssocID="{5A84A3E2-844D-4C47-9AD7-58A2BB12579C}" presName="space" presStyleCnt="0"/>
      <dgm:spPr/>
    </dgm:pt>
    <dgm:pt modelId="{EF3D486F-4D9A-4E9D-B91D-CD251049C671}" type="pres">
      <dgm:prSet presAssocID="{D1B01272-51E5-4F15-9C1C-FA8C4F6A5A03}" presName="composite" presStyleCnt="0"/>
      <dgm:spPr/>
    </dgm:pt>
    <dgm:pt modelId="{6A0F42AF-C481-4CFE-BAAA-1666A817D5F0}" type="pres">
      <dgm:prSet presAssocID="{D1B01272-51E5-4F15-9C1C-FA8C4F6A5A0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2594C9E-4079-41DE-B435-74F2CF5702A3}" type="pres">
      <dgm:prSet presAssocID="{D1B01272-51E5-4F15-9C1C-FA8C4F6A5A03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C5FBB7-B993-4494-B1F8-55F64FD74B5B}" type="pres">
      <dgm:prSet presAssocID="{E8F71860-401D-49C2-BD80-62CA5FA87363}" presName="space" presStyleCnt="0"/>
      <dgm:spPr/>
    </dgm:pt>
    <dgm:pt modelId="{D01AD3C8-5F11-4A35-8B1D-81EA99F39BB5}" type="pres">
      <dgm:prSet presAssocID="{BC4437BD-71A2-4412-B7C0-6AB14E165771}" presName="composite" presStyleCnt="0"/>
      <dgm:spPr/>
    </dgm:pt>
    <dgm:pt modelId="{14C1899C-256D-4AFD-9203-7B6EFE31E6AD}" type="pres">
      <dgm:prSet presAssocID="{BC4437BD-71A2-4412-B7C0-6AB14E16577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C9737B-C4AD-4360-BFFA-FBCB8FDDBA3A}" type="pres">
      <dgm:prSet presAssocID="{BC4437BD-71A2-4412-B7C0-6AB14E16577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AFD58F1-5775-48FC-BC4E-262500AD6B0D}" type="presOf" srcId="{BC4437BD-71A2-4412-B7C0-6AB14E165771}" destId="{14C1899C-256D-4AFD-9203-7B6EFE31E6AD}" srcOrd="0" destOrd="0" presId="urn:microsoft.com/office/officeart/2005/8/layout/hList1"/>
    <dgm:cxn modelId="{1E05C0D9-79C8-48FF-8490-AA1607B16138}" srcId="{35AE2A6D-AE48-44E3-BAEA-562527D39C17}" destId="{BC4437BD-71A2-4412-B7C0-6AB14E165771}" srcOrd="2" destOrd="0" parTransId="{F8F01F2C-663C-4E3B-89C7-4D7CBEAFCBA2}" sibTransId="{D0ED06A8-B8B4-4234-8232-A57A28FD598B}"/>
    <dgm:cxn modelId="{E7DECB26-146F-4EBF-88EE-8718AC86370B}" type="presOf" srcId="{AF934BA7-FB66-4CA0-AB75-9C7B9C6A562D}" destId="{B2594C9E-4079-41DE-B435-74F2CF5702A3}" srcOrd="0" destOrd="0" presId="urn:microsoft.com/office/officeart/2005/8/layout/hList1"/>
    <dgm:cxn modelId="{F649490B-A240-4043-B9D8-9452167D5B36}" type="presOf" srcId="{7D192205-E214-4B9F-A4BB-ECB3B03BF3BE}" destId="{56903EE1-6D5C-4F78-80BE-7E8A64588973}" srcOrd="0" destOrd="0" presId="urn:microsoft.com/office/officeart/2005/8/layout/hList1"/>
    <dgm:cxn modelId="{4D7F4E0E-8462-4122-A43F-5838AC1A10D0}" srcId="{D1B01272-51E5-4F15-9C1C-FA8C4F6A5A03}" destId="{AF934BA7-FB66-4CA0-AB75-9C7B9C6A562D}" srcOrd="0" destOrd="0" parTransId="{A30DFD66-9929-4116-9C82-91BAAD874C72}" sibTransId="{7B572FBA-90D4-4FF8-B862-A31C93C08B90}"/>
    <dgm:cxn modelId="{4B4E6745-2961-4ACD-8486-E04756809F17}" srcId="{BC4437BD-71A2-4412-B7C0-6AB14E165771}" destId="{D1054745-6A1C-4CD7-AC58-770E77E99F5F}" srcOrd="0" destOrd="0" parTransId="{D49A52E5-BAA4-46DA-92ED-0561348AB857}" sibTransId="{F8686E33-6750-4AA9-A9B1-95F34A58C373}"/>
    <dgm:cxn modelId="{4521480F-FCB5-402F-927D-19BCB2AF5594}" type="presOf" srcId="{35AE2A6D-AE48-44E3-BAEA-562527D39C17}" destId="{63C6A891-2156-47A5-B5B2-29417AC02CC0}" srcOrd="0" destOrd="0" presId="urn:microsoft.com/office/officeart/2005/8/layout/hList1"/>
    <dgm:cxn modelId="{B4CFBFBF-3DBC-48DF-8CE2-FB646F3C410C}" srcId="{35AE2A6D-AE48-44E3-BAEA-562527D39C17}" destId="{D1B01272-51E5-4F15-9C1C-FA8C4F6A5A03}" srcOrd="1" destOrd="0" parTransId="{62CD88A9-1E64-4972-A1DD-8BF42F4E00D3}" sibTransId="{E8F71860-401D-49C2-BD80-62CA5FA87363}"/>
    <dgm:cxn modelId="{E283B301-074F-4AC7-ACDA-BBD7FB0DD27C}" type="presOf" srcId="{45FCFD4C-6175-4AFA-81A1-E4EAB3AA4233}" destId="{EAD1C3DB-019F-44FE-915B-A03BB4DA0501}" srcOrd="0" destOrd="0" presId="urn:microsoft.com/office/officeart/2005/8/layout/hList1"/>
    <dgm:cxn modelId="{F5AA1E75-9AC1-4E59-AB37-23055FBAEAEC}" type="presOf" srcId="{D1B01272-51E5-4F15-9C1C-FA8C4F6A5A03}" destId="{6A0F42AF-C481-4CFE-BAAA-1666A817D5F0}" srcOrd="0" destOrd="0" presId="urn:microsoft.com/office/officeart/2005/8/layout/hList1"/>
    <dgm:cxn modelId="{8489A6DF-1703-4640-85B9-86E552D9CDE7}" srcId="{35AE2A6D-AE48-44E3-BAEA-562527D39C17}" destId="{45FCFD4C-6175-4AFA-81A1-E4EAB3AA4233}" srcOrd="0" destOrd="0" parTransId="{5EBDF3C6-796F-4EC5-995E-C670607955EF}" sibTransId="{5A84A3E2-844D-4C47-9AD7-58A2BB12579C}"/>
    <dgm:cxn modelId="{42AEE9ED-BF3F-45E6-885E-E8E3ACC8B69F}" type="presOf" srcId="{D1054745-6A1C-4CD7-AC58-770E77E99F5F}" destId="{55C9737B-C4AD-4360-BFFA-FBCB8FDDBA3A}" srcOrd="0" destOrd="0" presId="urn:microsoft.com/office/officeart/2005/8/layout/hList1"/>
    <dgm:cxn modelId="{A1EE7B6C-0449-4612-BD2A-69AB8821A200}" srcId="{45FCFD4C-6175-4AFA-81A1-E4EAB3AA4233}" destId="{7D192205-E214-4B9F-A4BB-ECB3B03BF3BE}" srcOrd="0" destOrd="0" parTransId="{43C1C0D7-D38A-46A3-A956-382C17783224}" sibTransId="{59AC5724-6167-4187-AC12-2F4377F5B263}"/>
    <dgm:cxn modelId="{F89E0CE9-8D89-4EB5-B716-B111458A8EA5}" type="presParOf" srcId="{63C6A891-2156-47A5-B5B2-29417AC02CC0}" destId="{14103E5B-092B-4BC1-B5E2-5BBEA2959386}" srcOrd="0" destOrd="0" presId="urn:microsoft.com/office/officeart/2005/8/layout/hList1"/>
    <dgm:cxn modelId="{7336876F-84FD-4E32-96F2-B7FACE953551}" type="presParOf" srcId="{14103E5B-092B-4BC1-B5E2-5BBEA2959386}" destId="{EAD1C3DB-019F-44FE-915B-A03BB4DA0501}" srcOrd="0" destOrd="0" presId="urn:microsoft.com/office/officeart/2005/8/layout/hList1"/>
    <dgm:cxn modelId="{257ADC82-2D12-476C-A09D-B2F7D12CC95E}" type="presParOf" srcId="{14103E5B-092B-4BC1-B5E2-5BBEA2959386}" destId="{56903EE1-6D5C-4F78-80BE-7E8A64588973}" srcOrd="1" destOrd="0" presId="urn:microsoft.com/office/officeart/2005/8/layout/hList1"/>
    <dgm:cxn modelId="{6EA46A86-5195-47A8-970C-0267EEB4A59E}" type="presParOf" srcId="{63C6A891-2156-47A5-B5B2-29417AC02CC0}" destId="{491978D5-498D-4A98-90A4-F4310DA5B387}" srcOrd="1" destOrd="0" presId="urn:microsoft.com/office/officeart/2005/8/layout/hList1"/>
    <dgm:cxn modelId="{8648381E-5841-4CE4-9958-8CC9239A95B7}" type="presParOf" srcId="{63C6A891-2156-47A5-B5B2-29417AC02CC0}" destId="{EF3D486F-4D9A-4E9D-B91D-CD251049C671}" srcOrd="2" destOrd="0" presId="urn:microsoft.com/office/officeart/2005/8/layout/hList1"/>
    <dgm:cxn modelId="{3449923A-496E-4F8C-8A82-52E254B2675A}" type="presParOf" srcId="{EF3D486F-4D9A-4E9D-B91D-CD251049C671}" destId="{6A0F42AF-C481-4CFE-BAAA-1666A817D5F0}" srcOrd="0" destOrd="0" presId="urn:microsoft.com/office/officeart/2005/8/layout/hList1"/>
    <dgm:cxn modelId="{1B35AA3B-3B3A-40B2-96C9-B6FE836B9020}" type="presParOf" srcId="{EF3D486F-4D9A-4E9D-B91D-CD251049C671}" destId="{B2594C9E-4079-41DE-B435-74F2CF5702A3}" srcOrd="1" destOrd="0" presId="urn:microsoft.com/office/officeart/2005/8/layout/hList1"/>
    <dgm:cxn modelId="{E6E2A8CD-3768-4D3A-BB76-CC3F5A9E8635}" type="presParOf" srcId="{63C6A891-2156-47A5-B5B2-29417AC02CC0}" destId="{0BC5FBB7-B993-4494-B1F8-55F64FD74B5B}" srcOrd="3" destOrd="0" presId="urn:microsoft.com/office/officeart/2005/8/layout/hList1"/>
    <dgm:cxn modelId="{3F20C7EE-9C88-4577-B8E5-4383DCDA35F2}" type="presParOf" srcId="{63C6A891-2156-47A5-B5B2-29417AC02CC0}" destId="{D01AD3C8-5F11-4A35-8B1D-81EA99F39BB5}" srcOrd="4" destOrd="0" presId="urn:microsoft.com/office/officeart/2005/8/layout/hList1"/>
    <dgm:cxn modelId="{5E01B46D-21CA-4137-A6A6-FE864998C86C}" type="presParOf" srcId="{D01AD3C8-5F11-4A35-8B1D-81EA99F39BB5}" destId="{14C1899C-256D-4AFD-9203-7B6EFE31E6AD}" srcOrd="0" destOrd="0" presId="urn:microsoft.com/office/officeart/2005/8/layout/hList1"/>
    <dgm:cxn modelId="{C7263C92-59C7-4FF2-8FF2-235DF953DD11}" type="presParOf" srcId="{D01AD3C8-5F11-4A35-8B1D-81EA99F39BB5}" destId="{55C9737B-C4AD-4360-BFFA-FBCB8FDDBA3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E6B9C5B-EB89-499D-93D0-D00A930E862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5A044D75-43C7-4276-9296-D1AB1588A858}">
      <dgm:prSet phldrT="[Texto]" phldr="1"/>
      <dgm:spPr/>
      <dgm:t>
        <a:bodyPr/>
        <a:lstStyle/>
        <a:p>
          <a:endParaRPr lang="pt-BR" dirty="0"/>
        </a:p>
      </dgm:t>
    </dgm:pt>
    <dgm:pt modelId="{58816384-BEA0-4B60-9E43-87F9320BA8B8}" type="parTrans" cxnId="{1EF0DF86-2445-4A7A-B843-5293467E9546}">
      <dgm:prSet/>
      <dgm:spPr/>
      <dgm:t>
        <a:bodyPr/>
        <a:lstStyle/>
        <a:p>
          <a:endParaRPr lang="pt-BR"/>
        </a:p>
      </dgm:t>
    </dgm:pt>
    <dgm:pt modelId="{62C89367-9DDF-4173-8B80-5D86C9430C18}" type="sibTrans" cxnId="{1EF0DF86-2445-4A7A-B843-5293467E9546}">
      <dgm:prSet/>
      <dgm:spPr/>
      <dgm:t>
        <a:bodyPr/>
        <a:lstStyle/>
        <a:p>
          <a:endParaRPr lang="pt-BR"/>
        </a:p>
      </dgm:t>
    </dgm:pt>
    <dgm:pt modelId="{D33996BC-6805-481A-9FDC-E18CF262F9F8}">
      <dgm:prSet phldrT="[Texto]" phldr="1"/>
      <dgm:spPr/>
      <dgm:t>
        <a:bodyPr/>
        <a:lstStyle/>
        <a:p>
          <a:endParaRPr lang="pt-BR" dirty="0"/>
        </a:p>
      </dgm:t>
    </dgm:pt>
    <dgm:pt modelId="{5BCACF08-9E30-4BF3-BA78-3D92A70E9386}" type="parTrans" cxnId="{56AA2045-7860-40CD-88F6-C667556CFC25}">
      <dgm:prSet/>
      <dgm:spPr/>
      <dgm:t>
        <a:bodyPr/>
        <a:lstStyle/>
        <a:p>
          <a:endParaRPr lang="pt-BR"/>
        </a:p>
      </dgm:t>
    </dgm:pt>
    <dgm:pt modelId="{47B36E38-9C80-4FBB-932A-624C625314F3}" type="sibTrans" cxnId="{56AA2045-7860-40CD-88F6-C667556CFC25}">
      <dgm:prSet/>
      <dgm:spPr/>
      <dgm:t>
        <a:bodyPr/>
        <a:lstStyle/>
        <a:p>
          <a:endParaRPr lang="pt-BR"/>
        </a:p>
      </dgm:t>
    </dgm:pt>
    <dgm:pt modelId="{59F553D6-27CE-4C8C-A026-2AF0E8C0FEB2}">
      <dgm:prSet phldrT="[Texto]" phldr="1"/>
      <dgm:spPr/>
      <dgm:t>
        <a:bodyPr/>
        <a:lstStyle/>
        <a:p>
          <a:endParaRPr lang="pt-BR" dirty="0"/>
        </a:p>
      </dgm:t>
    </dgm:pt>
    <dgm:pt modelId="{327330C2-3802-4E18-AEDB-2BA13FA36834}" type="parTrans" cxnId="{99AB72A9-F8D0-4C93-A8DB-2893BF15C773}">
      <dgm:prSet/>
      <dgm:spPr/>
      <dgm:t>
        <a:bodyPr/>
        <a:lstStyle/>
        <a:p>
          <a:endParaRPr lang="pt-BR"/>
        </a:p>
      </dgm:t>
    </dgm:pt>
    <dgm:pt modelId="{08B927E2-FBDE-4F49-BAD4-775E2B6E50ED}" type="sibTrans" cxnId="{99AB72A9-F8D0-4C93-A8DB-2893BF15C773}">
      <dgm:prSet/>
      <dgm:spPr/>
      <dgm:t>
        <a:bodyPr/>
        <a:lstStyle/>
        <a:p>
          <a:endParaRPr lang="pt-BR"/>
        </a:p>
      </dgm:t>
    </dgm:pt>
    <dgm:pt modelId="{760A7F02-86C2-46AD-BB3D-5B3C3F1616E8}" type="pres">
      <dgm:prSet presAssocID="{7E6B9C5B-EB89-499D-93D0-D00A930E862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167F054-453D-45E0-B628-E5517C3C0E56}" type="pres">
      <dgm:prSet presAssocID="{5A044D75-43C7-4276-9296-D1AB1588A858}" presName="parentLin" presStyleCnt="0"/>
      <dgm:spPr/>
    </dgm:pt>
    <dgm:pt modelId="{906EE6A5-70EA-436A-B427-83721733EF0F}" type="pres">
      <dgm:prSet presAssocID="{5A044D75-43C7-4276-9296-D1AB1588A85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B9D2EF0-6E00-4091-9BBC-2620DCFAF6A6}" type="pres">
      <dgm:prSet presAssocID="{5A044D75-43C7-4276-9296-D1AB1588A85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9BAB88-7112-4476-BEE4-A90C6902232B}" type="pres">
      <dgm:prSet presAssocID="{5A044D75-43C7-4276-9296-D1AB1588A858}" presName="negativeSpace" presStyleCnt="0"/>
      <dgm:spPr/>
    </dgm:pt>
    <dgm:pt modelId="{C039764B-DCC2-4AD8-AE1D-E1485CF5BF01}" type="pres">
      <dgm:prSet presAssocID="{5A044D75-43C7-4276-9296-D1AB1588A858}" presName="childText" presStyleLbl="conFgAcc1" presStyleIdx="0" presStyleCnt="3">
        <dgm:presLayoutVars>
          <dgm:bulletEnabled val="1"/>
        </dgm:presLayoutVars>
      </dgm:prSet>
      <dgm:spPr/>
    </dgm:pt>
    <dgm:pt modelId="{ABE5263D-81C7-4245-99D2-C204C7E5B20D}" type="pres">
      <dgm:prSet presAssocID="{62C89367-9DDF-4173-8B80-5D86C9430C18}" presName="spaceBetweenRectangles" presStyleCnt="0"/>
      <dgm:spPr/>
    </dgm:pt>
    <dgm:pt modelId="{21A458B2-9DE5-4829-AACF-5FF843C71C86}" type="pres">
      <dgm:prSet presAssocID="{D33996BC-6805-481A-9FDC-E18CF262F9F8}" presName="parentLin" presStyleCnt="0"/>
      <dgm:spPr/>
    </dgm:pt>
    <dgm:pt modelId="{68B3F0E6-1393-44B7-91D4-E337D72CF31A}" type="pres">
      <dgm:prSet presAssocID="{D33996BC-6805-481A-9FDC-E18CF262F9F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4AA8F03-539D-4559-A8FC-1C564687F6BD}" type="pres">
      <dgm:prSet presAssocID="{D33996BC-6805-481A-9FDC-E18CF262F9F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35666-68A3-4B20-A6C3-75D02370352C}" type="pres">
      <dgm:prSet presAssocID="{D33996BC-6805-481A-9FDC-E18CF262F9F8}" presName="negativeSpace" presStyleCnt="0"/>
      <dgm:spPr/>
    </dgm:pt>
    <dgm:pt modelId="{32C5319A-B29B-4115-BE66-990412B9C9D5}" type="pres">
      <dgm:prSet presAssocID="{D33996BC-6805-481A-9FDC-E18CF262F9F8}" presName="childText" presStyleLbl="conFgAcc1" presStyleIdx="1" presStyleCnt="3">
        <dgm:presLayoutVars>
          <dgm:bulletEnabled val="1"/>
        </dgm:presLayoutVars>
      </dgm:prSet>
      <dgm:spPr/>
    </dgm:pt>
    <dgm:pt modelId="{E354CF70-7DD1-4778-89A7-D2C3B0A50CF4}" type="pres">
      <dgm:prSet presAssocID="{47B36E38-9C80-4FBB-932A-624C625314F3}" presName="spaceBetweenRectangles" presStyleCnt="0"/>
      <dgm:spPr/>
    </dgm:pt>
    <dgm:pt modelId="{880A47C2-3897-49A5-AA2B-1C5B0E7C5F98}" type="pres">
      <dgm:prSet presAssocID="{59F553D6-27CE-4C8C-A026-2AF0E8C0FEB2}" presName="parentLin" presStyleCnt="0"/>
      <dgm:spPr/>
    </dgm:pt>
    <dgm:pt modelId="{7E56C5DB-05F0-48ED-A009-074F00AB4664}" type="pres">
      <dgm:prSet presAssocID="{59F553D6-27CE-4C8C-A026-2AF0E8C0FEB2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4B436E41-5626-4BB0-96AF-860AFF9D75FC}" type="pres">
      <dgm:prSet presAssocID="{59F553D6-27CE-4C8C-A026-2AF0E8C0FEB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20396F-E370-42C5-85CB-839ABEA2ECE9}" type="pres">
      <dgm:prSet presAssocID="{59F553D6-27CE-4C8C-A026-2AF0E8C0FEB2}" presName="negativeSpace" presStyleCnt="0"/>
      <dgm:spPr/>
    </dgm:pt>
    <dgm:pt modelId="{790B63F5-8B97-4730-90E2-B1F65745484A}" type="pres">
      <dgm:prSet presAssocID="{59F553D6-27CE-4C8C-A026-2AF0E8C0FEB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E65A31F-3644-4A92-83FC-04EF9DA07570}" type="presOf" srcId="{59F553D6-27CE-4C8C-A026-2AF0E8C0FEB2}" destId="{7E56C5DB-05F0-48ED-A009-074F00AB4664}" srcOrd="0" destOrd="0" presId="urn:microsoft.com/office/officeart/2005/8/layout/list1"/>
    <dgm:cxn modelId="{077FAA88-B3F0-474A-B2CE-26BC1CB9E0D6}" type="presOf" srcId="{D33996BC-6805-481A-9FDC-E18CF262F9F8}" destId="{68B3F0E6-1393-44B7-91D4-E337D72CF31A}" srcOrd="0" destOrd="0" presId="urn:microsoft.com/office/officeart/2005/8/layout/list1"/>
    <dgm:cxn modelId="{96AB50FF-0346-4DFA-8533-1B20299A4DC2}" type="presOf" srcId="{59F553D6-27CE-4C8C-A026-2AF0E8C0FEB2}" destId="{4B436E41-5626-4BB0-96AF-860AFF9D75FC}" srcOrd="1" destOrd="0" presId="urn:microsoft.com/office/officeart/2005/8/layout/list1"/>
    <dgm:cxn modelId="{0060F513-A481-4BCE-AD0F-BC8D4F147DDA}" type="presOf" srcId="{D33996BC-6805-481A-9FDC-E18CF262F9F8}" destId="{D4AA8F03-539D-4559-A8FC-1C564687F6BD}" srcOrd="1" destOrd="0" presId="urn:microsoft.com/office/officeart/2005/8/layout/list1"/>
    <dgm:cxn modelId="{29C5E817-0600-4E00-9B73-A4CD2AC9BD47}" type="presOf" srcId="{5A044D75-43C7-4276-9296-D1AB1588A858}" destId="{9B9D2EF0-6E00-4091-9BBC-2620DCFAF6A6}" srcOrd="1" destOrd="0" presId="urn:microsoft.com/office/officeart/2005/8/layout/list1"/>
    <dgm:cxn modelId="{56AA2045-7860-40CD-88F6-C667556CFC25}" srcId="{7E6B9C5B-EB89-499D-93D0-D00A930E8621}" destId="{D33996BC-6805-481A-9FDC-E18CF262F9F8}" srcOrd="1" destOrd="0" parTransId="{5BCACF08-9E30-4BF3-BA78-3D92A70E9386}" sibTransId="{47B36E38-9C80-4FBB-932A-624C625314F3}"/>
    <dgm:cxn modelId="{99AB72A9-F8D0-4C93-A8DB-2893BF15C773}" srcId="{7E6B9C5B-EB89-499D-93D0-D00A930E8621}" destId="{59F553D6-27CE-4C8C-A026-2AF0E8C0FEB2}" srcOrd="2" destOrd="0" parTransId="{327330C2-3802-4E18-AEDB-2BA13FA36834}" sibTransId="{08B927E2-FBDE-4F49-BAD4-775E2B6E50ED}"/>
    <dgm:cxn modelId="{1EF0DF86-2445-4A7A-B843-5293467E9546}" srcId="{7E6B9C5B-EB89-499D-93D0-D00A930E8621}" destId="{5A044D75-43C7-4276-9296-D1AB1588A858}" srcOrd="0" destOrd="0" parTransId="{58816384-BEA0-4B60-9E43-87F9320BA8B8}" sibTransId="{62C89367-9DDF-4173-8B80-5D86C9430C18}"/>
    <dgm:cxn modelId="{6E8D3D5C-BE59-4835-8167-A3AE522D1194}" type="presOf" srcId="{5A044D75-43C7-4276-9296-D1AB1588A858}" destId="{906EE6A5-70EA-436A-B427-83721733EF0F}" srcOrd="0" destOrd="0" presId="urn:microsoft.com/office/officeart/2005/8/layout/list1"/>
    <dgm:cxn modelId="{7D81E212-FB77-4CDF-BC54-6F2BDB7C569A}" type="presOf" srcId="{7E6B9C5B-EB89-499D-93D0-D00A930E8621}" destId="{760A7F02-86C2-46AD-BB3D-5B3C3F1616E8}" srcOrd="0" destOrd="0" presId="urn:microsoft.com/office/officeart/2005/8/layout/list1"/>
    <dgm:cxn modelId="{2B087E9B-F46F-4525-B245-26AA214316DE}" type="presParOf" srcId="{760A7F02-86C2-46AD-BB3D-5B3C3F1616E8}" destId="{4167F054-453D-45E0-B628-E5517C3C0E56}" srcOrd="0" destOrd="0" presId="urn:microsoft.com/office/officeart/2005/8/layout/list1"/>
    <dgm:cxn modelId="{525DDCB6-1C17-4006-8BC7-9C1E86574578}" type="presParOf" srcId="{4167F054-453D-45E0-B628-E5517C3C0E56}" destId="{906EE6A5-70EA-436A-B427-83721733EF0F}" srcOrd="0" destOrd="0" presId="urn:microsoft.com/office/officeart/2005/8/layout/list1"/>
    <dgm:cxn modelId="{8AB37D28-3C5B-4BDD-969F-29A1225598BD}" type="presParOf" srcId="{4167F054-453D-45E0-B628-E5517C3C0E56}" destId="{9B9D2EF0-6E00-4091-9BBC-2620DCFAF6A6}" srcOrd="1" destOrd="0" presId="urn:microsoft.com/office/officeart/2005/8/layout/list1"/>
    <dgm:cxn modelId="{7964B1D7-F62E-4DB9-9A98-2087BC73CC1C}" type="presParOf" srcId="{760A7F02-86C2-46AD-BB3D-5B3C3F1616E8}" destId="{CE9BAB88-7112-4476-BEE4-A90C6902232B}" srcOrd="1" destOrd="0" presId="urn:microsoft.com/office/officeart/2005/8/layout/list1"/>
    <dgm:cxn modelId="{BD22C2D6-FA3C-48B1-8EC2-5556A2428041}" type="presParOf" srcId="{760A7F02-86C2-46AD-BB3D-5B3C3F1616E8}" destId="{C039764B-DCC2-4AD8-AE1D-E1485CF5BF01}" srcOrd="2" destOrd="0" presId="urn:microsoft.com/office/officeart/2005/8/layout/list1"/>
    <dgm:cxn modelId="{C02F5339-C4E2-4220-9D8F-B4F94694A3C3}" type="presParOf" srcId="{760A7F02-86C2-46AD-BB3D-5B3C3F1616E8}" destId="{ABE5263D-81C7-4245-99D2-C204C7E5B20D}" srcOrd="3" destOrd="0" presId="urn:microsoft.com/office/officeart/2005/8/layout/list1"/>
    <dgm:cxn modelId="{4F6B13CE-CC11-4E1C-8BDC-D609B2613887}" type="presParOf" srcId="{760A7F02-86C2-46AD-BB3D-5B3C3F1616E8}" destId="{21A458B2-9DE5-4829-AACF-5FF843C71C86}" srcOrd="4" destOrd="0" presId="urn:microsoft.com/office/officeart/2005/8/layout/list1"/>
    <dgm:cxn modelId="{710AB536-3B9E-4616-9859-6836F8E7C892}" type="presParOf" srcId="{21A458B2-9DE5-4829-AACF-5FF843C71C86}" destId="{68B3F0E6-1393-44B7-91D4-E337D72CF31A}" srcOrd="0" destOrd="0" presId="urn:microsoft.com/office/officeart/2005/8/layout/list1"/>
    <dgm:cxn modelId="{6F3C861C-A111-4ED8-A63D-EE1F0D214D65}" type="presParOf" srcId="{21A458B2-9DE5-4829-AACF-5FF843C71C86}" destId="{D4AA8F03-539D-4559-A8FC-1C564687F6BD}" srcOrd="1" destOrd="0" presId="urn:microsoft.com/office/officeart/2005/8/layout/list1"/>
    <dgm:cxn modelId="{8D33DEA7-280F-4732-9ABE-2117AC0AC5EC}" type="presParOf" srcId="{760A7F02-86C2-46AD-BB3D-5B3C3F1616E8}" destId="{BA335666-68A3-4B20-A6C3-75D02370352C}" srcOrd="5" destOrd="0" presId="urn:microsoft.com/office/officeart/2005/8/layout/list1"/>
    <dgm:cxn modelId="{BB3748DB-9AFD-4168-8A21-ED3297A78751}" type="presParOf" srcId="{760A7F02-86C2-46AD-BB3D-5B3C3F1616E8}" destId="{32C5319A-B29B-4115-BE66-990412B9C9D5}" srcOrd="6" destOrd="0" presId="urn:microsoft.com/office/officeart/2005/8/layout/list1"/>
    <dgm:cxn modelId="{1BB2AE9D-2663-4694-B9EF-A864AC67BC43}" type="presParOf" srcId="{760A7F02-86C2-46AD-BB3D-5B3C3F1616E8}" destId="{E354CF70-7DD1-4778-89A7-D2C3B0A50CF4}" srcOrd="7" destOrd="0" presId="urn:microsoft.com/office/officeart/2005/8/layout/list1"/>
    <dgm:cxn modelId="{022183C7-4A9E-4BC0-9E24-5B2ADE0A445B}" type="presParOf" srcId="{760A7F02-86C2-46AD-BB3D-5B3C3F1616E8}" destId="{880A47C2-3897-49A5-AA2B-1C5B0E7C5F98}" srcOrd="8" destOrd="0" presId="urn:microsoft.com/office/officeart/2005/8/layout/list1"/>
    <dgm:cxn modelId="{BE8CB94D-858D-4B80-BADF-F997E496A31C}" type="presParOf" srcId="{880A47C2-3897-49A5-AA2B-1C5B0E7C5F98}" destId="{7E56C5DB-05F0-48ED-A009-074F00AB4664}" srcOrd="0" destOrd="0" presId="urn:microsoft.com/office/officeart/2005/8/layout/list1"/>
    <dgm:cxn modelId="{45EEE4AD-A9CB-42A8-8CF3-86B24B35DF0A}" type="presParOf" srcId="{880A47C2-3897-49A5-AA2B-1C5B0E7C5F98}" destId="{4B436E41-5626-4BB0-96AF-860AFF9D75FC}" srcOrd="1" destOrd="0" presId="urn:microsoft.com/office/officeart/2005/8/layout/list1"/>
    <dgm:cxn modelId="{EECEAC4C-8C04-4C0A-BA81-9DA567F10E6F}" type="presParOf" srcId="{760A7F02-86C2-46AD-BB3D-5B3C3F1616E8}" destId="{E520396F-E370-42C5-85CB-839ABEA2ECE9}" srcOrd="9" destOrd="0" presId="urn:microsoft.com/office/officeart/2005/8/layout/list1"/>
    <dgm:cxn modelId="{6336AB66-4D26-4199-B023-FF178CD5099B}" type="presParOf" srcId="{760A7F02-86C2-46AD-BB3D-5B3C3F1616E8}" destId="{790B63F5-8B97-4730-90E2-B1F65745484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06795A0-0E9A-4CD5-B2F7-F93DF3517C3A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364390AE-8EA4-4E09-A4BC-362B32513AFB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Dinamizar o processo de avaliação, integrando instrumentos, espaços e momentos</a:t>
          </a:r>
          <a:endParaRPr lang="pt-BR" sz="2000" dirty="0"/>
        </a:p>
      </dgm:t>
    </dgm:pt>
    <dgm:pt modelId="{B9BC229C-976C-49C8-8A88-8B11B7CB98B6}" type="parTrans" cxnId="{DFE34F1B-8E63-42B0-895D-F37322141840}">
      <dgm:prSet/>
      <dgm:spPr/>
      <dgm:t>
        <a:bodyPr/>
        <a:lstStyle/>
        <a:p>
          <a:endParaRPr lang="pt-BR" sz="2000"/>
        </a:p>
      </dgm:t>
    </dgm:pt>
    <dgm:pt modelId="{6F2CF029-2DF2-4ECA-B952-A8E7DDAC0289}" type="sibTrans" cxnId="{DFE34F1B-8E63-42B0-895D-F37322141840}">
      <dgm:prSet/>
      <dgm:spPr/>
      <dgm:t>
        <a:bodyPr/>
        <a:lstStyle/>
        <a:p>
          <a:endParaRPr lang="pt-BR" sz="2000"/>
        </a:p>
      </dgm:t>
    </dgm:pt>
    <dgm:pt modelId="{B7EE484D-51B6-4609-A28E-57C8CC72EAFF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Acompanhar o desenvolvimento do Ciclo Avaliativo do SINAES</a:t>
          </a:r>
          <a:endParaRPr lang="pt-BR" sz="2000" dirty="0"/>
        </a:p>
      </dgm:t>
    </dgm:pt>
    <dgm:pt modelId="{CA342A56-8D93-477C-AD18-D2079198895D}" type="parTrans" cxnId="{0CE0DF0C-C663-4E3C-84B5-F895CFC5A180}">
      <dgm:prSet/>
      <dgm:spPr/>
      <dgm:t>
        <a:bodyPr/>
        <a:lstStyle/>
        <a:p>
          <a:endParaRPr lang="pt-BR" sz="2000"/>
        </a:p>
      </dgm:t>
    </dgm:pt>
    <dgm:pt modelId="{BC9069FB-5375-4BAB-80C2-8C09E4FA8CB8}" type="sibTrans" cxnId="{0CE0DF0C-C663-4E3C-84B5-F895CFC5A180}">
      <dgm:prSet/>
      <dgm:spPr/>
      <dgm:t>
        <a:bodyPr/>
        <a:lstStyle/>
        <a:p>
          <a:endParaRPr lang="pt-BR" sz="2000"/>
        </a:p>
      </dgm:t>
    </dgm:pt>
    <dgm:pt modelId="{F193CC29-D824-44C3-9191-04F920777076}">
      <dgm:prSet phldrT="[Texto]" custT="1"/>
      <dgm:spPr/>
      <dgm:t>
        <a:bodyPr/>
        <a:lstStyle/>
        <a:p>
          <a:r>
            <a:rPr lang="pt-BR" sz="2000" b="1" dirty="0" smtClean="0">
              <a:latin typeface="+mj-lt"/>
            </a:rPr>
            <a:t>Garantir o processo de avaliação de IES e de cursos de graduação com um referencial que assegure o padrão mínimo de qualidade em todos os cursos de graduação</a:t>
          </a:r>
          <a:endParaRPr lang="pt-BR" sz="2000" dirty="0"/>
        </a:p>
      </dgm:t>
    </dgm:pt>
    <dgm:pt modelId="{EAC3ACCB-B099-412C-8594-156E13B8FE4C}" type="parTrans" cxnId="{A1319617-EB96-440A-80C4-4C5C291D9A32}">
      <dgm:prSet/>
      <dgm:spPr/>
      <dgm:t>
        <a:bodyPr/>
        <a:lstStyle/>
        <a:p>
          <a:endParaRPr lang="pt-BR" sz="2000"/>
        </a:p>
      </dgm:t>
    </dgm:pt>
    <dgm:pt modelId="{81F61986-AEBB-4409-9BDD-6487DED0F79B}" type="sibTrans" cxnId="{A1319617-EB96-440A-80C4-4C5C291D9A32}">
      <dgm:prSet/>
      <dgm:spPr/>
      <dgm:t>
        <a:bodyPr/>
        <a:lstStyle/>
        <a:p>
          <a:endParaRPr lang="pt-BR" sz="2000"/>
        </a:p>
      </dgm:t>
    </dgm:pt>
    <dgm:pt modelId="{D1473C9E-C04B-4687-A089-1999A32B8F5F}" type="pres">
      <dgm:prSet presAssocID="{606795A0-0E9A-4CD5-B2F7-F93DF3517C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AEFCBF-F70F-4952-8589-B0383B61A7C1}" type="pres">
      <dgm:prSet presAssocID="{364390AE-8EA4-4E09-A4BC-362B32513AFB}" presName="parentLin" presStyleCnt="0"/>
      <dgm:spPr/>
      <dgm:t>
        <a:bodyPr/>
        <a:lstStyle/>
        <a:p>
          <a:endParaRPr lang="pt-BR"/>
        </a:p>
      </dgm:t>
    </dgm:pt>
    <dgm:pt modelId="{4EFF9D4F-049A-416A-BDED-5E9F57F8482F}" type="pres">
      <dgm:prSet presAssocID="{364390AE-8EA4-4E09-A4BC-362B32513AF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D2F6A51-A999-45AC-8941-3966042F994F}" type="pres">
      <dgm:prSet presAssocID="{364390AE-8EA4-4E09-A4BC-362B32513AF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21918A2-F747-4CCF-8454-F9F8C34EE8EA}" type="pres">
      <dgm:prSet presAssocID="{364390AE-8EA4-4E09-A4BC-362B32513AFB}" presName="negativeSpace" presStyleCnt="0"/>
      <dgm:spPr/>
      <dgm:t>
        <a:bodyPr/>
        <a:lstStyle/>
        <a:p>
          <a:endParaRPr lang="pt-BR"/>
        </a:p>
      </dgm:t>
    </dgm:pt>
    <dgm:pt modelId="{33425CFC-6A98-4DAD-B7E5-59AECC152118}" type="pres">
      <dgm:prSet presAssocID="{364390AE-8EA4-4E09-A4BC-362B32513AFB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210433-F947-4915-82BB-CE830FE80A84}" type="pres">
      <dgm:prSet presAssocID="{6F2CF029-2DF2-4ECA-B952-A8E7DDAC0289}" presName="spaceBetweenRectangles" presStyleCnt="0"/>
      <dgm:spPr/>
      <dgm:t>
        <a:bodyPr/>
        <a:lstStyle/>
        <a:p>
          <a:endParaRPr lang="pt-BR"/>
        </a:p>
      </dgm:t>
    </dgm:pt>
    <dgm:pt modelId="{7C88AE81-8DA0-4BF1-9404-B2C31713DAE2}" type="pres">
      <dgm:prSet presAssocID="{B7EE484D-51B6-4609-A28E-57C8CC72EAFF}" presName="parentLin" presStyleCnt="0"/>
      <dgm:spPr/>
      <dgm:t>
        <a:bodyPr/>
        <a:lstStyle/>
        <a:p>
          <a:endParaRPr lang="pt-BR"/>
        </a:p>
      </dgm:t>
    </dgm:pt>
    <dgm:pt modelId="{9216F62B-4917-4AEC-AA7B-67F848D12391}" type="pres">
      <dgm:prSet presAssocID="{B7EE484D-51B6-4609-A28E-57C8CC72EAF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349ECCB-B9A6-4F3A-9FE0-07A625F53FE0}" type="pres">
      <dgm:prSet presAssocID="{B7EE484D-51B6-4609-A28E-57C8CC72EAF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840030-1DCC-4794-96B5-EF492103E836}" type="pres">
      <dgm:prSet presAssocID="{B7EE484D-51B6-4609-A28E-57C8CC72EAFF}" presName="negativeSpace" presStyleCnt="0"/>
      <dgm:spPr/>
      <dgm:t>
        <a:bodyPr/>
        <a:lstStyle/>
        <a:p>
          <a:endParaRPr lang="pt-BR"/>
        </a:p>
      </dgm:t>
    </dgm:pt>
    <dgm:pt modelId="{2E7EA360-F360-49CA-978A-8F7B2CC64E21}" type="pres">
      <dgm:prSet presAssocID="{B7EE484D-51B6-4609-A28E-57C8CC72EAFF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37136B-2853-499D-BBB6-B4F7695E568D}" type="pres">
      <dgm:prSet presAssocID="{BC9069FB-5375-4BAB-80C2-8C09E4FA8CB8}" presName="spaceBetweenRectangles" presStyleCnt="0"/>
      <dgm:spPr/>
      <dgm:t>
        <a:bodyPr/>
        <a:lstStyle/>
        <a:p>
          <a:endParaRPr lang="pt-BR"/>
        </a:p>
      </dgm:t>
    </dgm:pt>
    <dgm:pt modelId="{1F5F279F-517D-4AC5-AFBF-841DEACDAC88}" type="pres">
      <dgm:prSet presAssocID="{F193CC29-D824-44C3-9191-04F920777076}" presName="parentLin" presStyleCnt="0"/>
      <dgm:spPr/>
      <dgm:t>
        <a:bodyPr/>
        <a:lstStyle/>
        <a:p>
          <a:endParaRPr lang="pt-BR"/>
        </a:p>
      </dgm:t>
    </dgm:pt>
    <dgm:pt modelId="{C5CBBB2E-AA14-4BF2-90C1-1B992694B3E5}" type="pres">
      <dgm:prSet presAssocID="{F193CC29-D824-44C3-9191-04F920777076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2425A7F-D6B8-484A-A789-E810E6F1935E}" type="pres">
      <dgm:prSet presAssocID="{F193CC29-D824-44C3-9191-04F920777076}" presName="parentText" presStyleLbl="node1" presStyleIdx="2" presStyleCnt="3" custScaleY="12559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EF2225-CE45-4608-829A-66D971118A73}" type="pres">
      <dgm:prSet presAssocID="{F193CC29-D824-44C3-9191-04F920777076}" presName="negativeSpace" presStyleCnt="0"/>
      <dgm:spPr/>
      <dgm:t>
        <a:bodyPr/>
        <a:lstStyle/>
        <a:p>
          <a:endParaRPr lang="pt-BR"/>
        </a:p>
      </dgm:t>
    </dgm:pt>
    <dgm:pt modelId="{7196B45C-6EBE-45BC-BCEB-1A4457C8179E}" type="pres">
      <dgm:prSet presAssocID="{F193CC29-D824-44C3-9191-04F920777076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9D69354-0CCE-494B-88B3-62DE1F464D21}" type="presOf" srcId="{F193CC29-D824-44C3-9191-04F920777076}" destId="{C5CBBB2E-AA14-4BF2-90C1-1B992694B3E5}" srcOrd="0" destOrd="0" presId="urn:microsoft.com/office/officeart/2005/8/layout/list1"/>
    <dgm:cxn modelId="{C501BE6D-DDC8-4302-BCD7-112AA9AB9540}" type="presOf" srcId="{606795A0-0E9A-4CD5-B2F7-F93DF3517C3A}" destId="{D1473C9E-C04B-4687-A089-1999A32B8F5F}" srcOrd="0" destOrd="0" presId="urn:microsoft.com/office/officeart/2005/8/layout/list1"/>
    <dgm:cxn modelId="{4E626FA0-2306-4CF8-BD80-D55CA8B9BD87}" type="presOf" srcId="{B7EE484D-51B6-4609-A28E-57C8CC72EAFF}" destId="{9349ECCB-B9A6-4F3A-9FE0-07A625F53FE0}" srcOrd="1" destOrd="0" presId="urn:microsoft.com/office/officeart/2005/8/layout/list1"/>
    <dgm:cxn modelId="{1129AF81-4213-4049-8289-050772545555}" type="presOf" srcId="{364390AE-8EA4-4E09-A4BC-362B32513AFB}" destId="{4EFF9D4F-049A-416A-BDED-5E9F57F8482F}" srcOrd="0" destOrd="0" presId="urn:microsoft.com/office/officeart/2005/8/layout/list1"/>
    <dgm:cxn modelId="{A1319617-EB96-440A-80C4-4C5C291D9A32}" srcId="{606795A0-0E9A-4CD5-B2F7-F93DF3517C3A}" destId="{F193CC29-D824-44C3-9191-04F920777076}" srcOrd="2" destOrd="0" parTransId="{EAC3ACCB-B099-412C-8594-156E13B8FE4C}" sibTransId="{81F61986-AEBB-4409-9BDD-6487DED0F79B}"/>
    <dgm:cxn modelId="{DFE34F1B-8E63-42B0-895D-F37322141840}" srcId="{606795A0-0E9A-4CD5-B2F7-F93DF3517C3A}" destId="{364390AE-8EA4-4E09-A4BC-362B32513AFB}" srcOrd="0" destOrd="0" parTransId="{B9BC229C-976C-49C8-8A88-8B11B7CB98B6}" sibTransId="{6F2CF029-2DF2-4ECA-B952-A8E7DDAC0289}"/>
    <dgm:cxn modelId="{3F23296D-0554-4D33-AA01-1DBF117ABB1D}" type="presOf" srcId="{B7EE484D-51B6-4609-A28E-57C8CC72EAFF}" destId="{9216F62B-4917-4AEC-AA7B-67F848D12391}" srcOrd="0" destOrd="0" presId="urn:microsoft.com/office/officeart/2005/8/layout/list1"/>
    <dgm:cxn modelId="{53BB8665-ABA8-45C7-8A05-698EBAAB5095}" type="presOf" srcId="{F193CC29-D824-44C3-9191-04F920777076}" destId="{A2425A7F-D6B8-484A-A789-E810E6F1935E}" srcOrd="1" destOrd="0" presId="urn:microsoft.com/office/officeart/2005/8/layout/list1"/>
    <dgm:cxn modelId="{0CE0DF0C-C663-4E3C-84B5-F895CFC5A180}" srcId="{606795A0-0E9A-4CD5-B2F7-F93DF3517C3A}" destId="{B7EE484D-51B6-4609-A28E-57C8CC72EAFF}" srcOrd="1" destOrd="0" parTransId="{CA342A56-8D93-477C-AD18-D2079198895D}" sibTransId="{BC9069FB-5375-4BAB-80C2-8C09E4FA8CB8}"/>
    <dgm:cxn modelId="{36FCBD2E-4706-460E-9495-3F273D810BE3}" type="presOf" srcId="{364390AE-8EA4-4E09-A4BC-362B32513AFB}" destId="{CD2F6A51-A999-45AC-8941-3966042F994F}" srcOrd="1" destOrd="0" presId="urn:microsoft.com/office/officeart/2005/8/layout/list1"/>
    <dgm:cxn modelId="{483E9BF1-6364-49B8-93F1-336BD47A2B71}" type="presParOf" srcId="{D1473C9E-C04B-4687-A089-1999A32B8F5F}" destId="{DEAEFCBF-F70F-4952-8589-B0383B61A7C1}" srcOrd="0" destOrd="0" presId="urn:microsoft.com/office/officeart/2005/8/layout/list1"/>
    <dgm:cxn modelId="{AA40DBD0-6549-4BC8-B64E-9B487151152E}" type="presParOf" srcId="{DEAEFCBF-F70F-4952-8589-B0383B61A7C1}" destId="{4EFF9D4F-049A-416A-BDED-5E9F57F8482F}" srcOrd="0" destOrd="0" presId="urn:microsoft.com/office/officeart/2005/8/layout/list1"/>
    <dgm:cxn modelId="{08221D11-1FA0-48B6-8944-9DFAE130D1A3}" type="presParOf" srcId="{DEAEFCBF-F70F-4952-8589-B0383B61A7C1}" destId="{CD2F6A51-A999-45AC-8941-3966042F994F}" srcOrd="1" destOrd="0" presId="urn:microsoft.com/office/officeart/2005/8/layout/list1"/>
    <dgm:cxn modelId="{FEAFB62E-1ACF-4600-99F6-D85577C8C216}" type="presParOf" srcId="{D1473C9E-C04B-4687-A089-1999A32B8F5F}" destId="{121918A2-F747-4CCF-8454-F9F8C34EE8EA}" srcOrd="1" destOrd="0" presId="urn:microsoft.com/office/officeart/2005/8/layout/list1"/>
    <dgm:cxn modelId="{B3B92E36-7C4C-46FF-B224-54964D9A618F}" type="presParOf" srcId="{D1473C9E-C04B-4687-A089-1999A32B8F5F}" destId="{33425CFC-6A98-4DAD-B7E5-59AECC152118}" srcOrd="2" destOrd="0" presId="urn:microsoft.com/office/officeart/2005/8/layout/list1"/>
    <dgm:cxn modelId="{C1BE1737-1141-4400-B61E-B76E372F2F12}" type="presParOf" srcId="{D1473C9E-C04B-4687-A089-1999A32B8F5F}" destId="{81210433-F947-4915-82BB-CE830FE80A84}" srcOrd="3" destOrd="0" presId="urn:microsoft.com/office/officeart/2005/8/layout/list1"/>
    <dgm:cxn modelId="{B090E2D0-5991-4259-88E7-B4737B3E371A}" type="presParOf" srcId="{D1473C9E-C04B-4687-A089-1999A32B8F5F}" destId="{7C88AE81-8DA0-4BF1-9404-B2C31713DAE2}" srcOrd="4" destOrd="0" presId="urn:microsoft.com/office/officeart/2005/8/layout/list1"/>
    <dgm:cxn modelId="{7E20C405-2E12-41F9-B0E3-794CD9F10093}" type="presParOf" srcId="{7C88AE81-8DA0-4BF1-9404-B2C31713DAE2}" destId="{9216F62B-4917-4AEC-AA7B-67F848D12391}" srcOrd="0" destOrd="0" presId="urn:microsoft.com/office/officeart/2005/8/layout/list1"/>
    <dgm:cxn modelId="{04CB6977-40E8-44BC-BBB1-99168FF35B6E}" type="presParOf" srcId="{7C88AE81-8DA0-4BF1-9404-B2C31713DAE2}" destId="{9349ECCB-B9A6-4F3A-9FE0-07A625F53FE0}" srcOrd="1" destOrd="0" presId="urn:microsoft.com/office/officeart/2005/8/layout/list1"/>
    <dgm:cxn modelId="{A5E64753-BA8E-4FF0-A65B-906C376B821B}" type="presParOf" srcId="{D1473C9E-C04B-4687-A089-1999A32B8F5F}" destId="{3D840030-1DCC-4794-96B5-EF492103E836}" srcOrd="5" destOrd="0" presId="urn:microsoft.com/office/officeart/2005/8/layout/list1"/>
    <dgm:cxn modelId="{F20608C1-8696-484D-AE62-85186638508B}" type="presParOf" srcId="{D1473C9E-C04B-4687-A089-1999A32B8F5F}" destId="{2E7EA360-F360-49CA-978A-8F7B2CC64E21}" srcOrd="6" destOrd="0" presId="urn:microsoft.com/office/officeart/2005/8/layout/list1"/>
    <dgm:cxn modelId="{E6885A4F-8F4E-4AA1-A059-16B8E88E7084}" type="presParOf" srcId="{D1473C9E-C04B-4687-A089-1999A32B8F5F}" destId="{CB37136B-2853-499D-BBB6-B4F7695E568D}" srcOrd="7" destOrd="0" presId="urn:microsoft.com/office/officeart/2005/8/layout/list1"/>
    <dgm:cxn modelId="{C53A9937-3202-4E62-99AF-253082060D04}" type="presParOf" srcId="{D1473C9E-C04B-4687-A089-1999A32B8F5F}" destId="{1F5F279F-517D-4AC5-AFBF-841DEACDAC88}" srcOrd="8" destOrd="0" presId="urn:microsoft.com/office/officeart/2005/8/layout/list1"/>
    <dgm:cxn modelId="{60C008CE-E86C-4A01-BA9F-14AC7F3B0FAC}" type="presParOf" srcId="{1F5F279F-517D-4AC5-AFBF-841DEACDAC88}" destId="{C5CBBB2E-AA14-4BF2-90C1-1B992694B3E5}" srcOrd="0" destOrd="0" presId="urn:microsoft.com/office/officeart/2005/8/layout/list1"/>
    <dgm:cxn modelId="{324FF28D-DC7B-4449-A739-1E278BBACAAB}" type="presParOf" srcId="{1F5F279F-517D-4AC5-AFBF-841DEACDAC88}" destId="{A2425A7F-D6B8-484A-A789-E810E6F1935E}" srcOrd="1" destOrd="0" presId="urn:microsoft.com/office/officeart/2005/8/layout/list1"/>
    <dgm:cxn modelId="{76CD15E8-B92F-4DD8-9D84-2D43775B9E39}" type="presParOf" srcId="{D1473C9E-C04B-4687-A089-1999A32B8F5F}" destId="{8DEF2225-CE45-4608-829A-66D971118A73}" srcOrd="9" destOrd="0" presId="urn:microsoft.com/office/officeart/2005/8/layout/list1"/>
    <dgm:cxn modelId="{BBBA1C17-405A-4B70-8B8F-501BEF112F3F}" type="presParOf" srcId="{D1473C9E-C04B-4687-A089-1999A32B8F5F}" destId="{7196B45C-6EBE-45BC-BCEB-1A4457C8179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/>
      <dgm:spPr>
        <a:solidFill>
          <a:schemeClr val="bg2"/>
        </a:solidFill>
      </dgm:spPr>
      <dgm:t>
        <a:bodyPr/>
        <a:lstStyle/>
        <a:p>
          <a:pPr algn="ctr" rtl="0"/>
          <a:r>
            <a:rPr lang="pt-BR" dirty="0" smtClean="0">
              <a:latin typeface="+mj-lt"/>
            </a:rPr>
            <a:t>SINAES</a:t>
          </a:r>
          <a:endParaRPr lang="pt-BR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dirty="0" smtClean="0">
              <a:solidFill>
                <a:schemeClr val="tx1"/>
              </a:solidFill>
              <a:latin typeface="+mj-lt"/>
            </a:rPr>
            <a:t>A Lei 10.861, de 14 de abril de 2004 instituiu o SINAES.</a:t>
          </a:r>
          <a:endParaRPr lang="pt-BR" dirty="0">
            <a:solidFill>
              <a:schemeClr val="tx1"/>
            </a:solidFill>
            <a:latin typeface="+mj-lt"/>
          </a:endParaRPr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A233B070-BC83-49B8-B367-8EC281650921}">
      <dgm:prSet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dirty="0" smtClean="0"/>
            <a:t>O Exame Nacional de Desempenho de Estudantes (</a:t>
          </a:r>
          <a:r>
            <a:rPr lang="pt-BR" dirty="0" err="1" smtClean="0"/>
            <a:t>Enade</a:t>
          </a:r>
          <a:r>
            <a:rPr lang="pt-BR" dirty="0" smtClean="0"/>
            <a:t>), que integra o </a:t>
          </a:r>
          <a:r>
            <a:rPr lang="pt-BR" dirty="0" smtClean="0">
              <a:hlinkClick xmlns:r="http://schemas.openxmlformats.org/officeDocument/2006/relationships" r:id="rId1"/>
            </a:rPr>
            <a:t>Sistema Nacional de Avaliação da Educação Superior (</a:t>
          </a:r>
          <a:r>
            <a:rPr lang="pt-BR" dirty="0" err="1" smtClean="0">
              <a:hlinkClick xmlns:r="http://schemas.openxmlformats.org/officeDocument/2006/relationships" r:id="rId1"/>
            </a:rPr>
            <a:t>Sinaes</a:t>
          </a:r>
          <a:r>
            <a:rPr lang="pt-BR" dirty="0" smtClean="0">
              <a:hlinkClick xmlns:r="http://schemas.openxmlformats.org/officeDocument/2006/relationships" r:id="rId1"/>
            </a:rPr>
            <a:t>)</a:t>
          </a:r>
          <a:r>
            <a:rPr lang="pt-BR" dirty="0" smtClean="0"/>
            <a:t>, tem o objetivo de aferir o rendimento dos alunos dos cursos de graduação em relação aos conteúdos programáticos, suas habilidades e competências.</a:t>
          </a:r>
          <a:endParaRPr lang="pt-BR" dirty="0">
            <a:solidFill>
              <a:schemeClr val="tx1"/>
            </a:solidFill>
            <a:latin typeface="+mj-lt"/>
          </a:endParaRPr>
        </a:p>
      </dgm:t>
    </dgm:pt>
    <dgm:pt modelId="{F82DCEF7-84A9-4668-A206-8780D522CBCF}" type="parTrans" cxnId="{02F3701A-9D30-4E8A-89CD-496BB945B31C}">
      <dgm:prSet/>
      <dgm:spPr/>
    </dgm:pt>
    <dgm:pt modelId="{7D1E6502-5A17-46EA-8133-33605368EF6F}" type="sibTrans" cxnId="{02F3701A-9D30-4E8A-89CD-496BB945B31C}">
      <dgm:prSet/>
      <dgm:spPr/>
    </dgm:pt>
    <dgm:pt modelId="{28EAF278-9623-40C1-ACA7-9E63E52C5787}">
      <dgm:prSet/>
      <dgm:spPr/>
      <dgm:t>
        <a:bodyPr/>
        <a:lstStyle/>
        <a:p>
          <a:pPr algn="just" rtl="0">
            <a:lnSpc>
              <a:spcPct val="100000"/>
            </a:lnSpc>
          </a:pPr>
          <a:endParaRPr lang="pt-BR" dirty="0">
            <a:solidFill>
              <a:schemeClr val="tx1"/>
            </a:solidFill>
            <a:latin typeface="+mj-lt"/>
          </a:endParaRPr>
        </a:p>
      </dgm:t>
    </dgm:pt>
    <dgm:pt modelId="{2C865867-C7F4-4A2F-83FA-494169EFACD0}" type="parTrans" cxnId="{0417D3F2-17C7-449F-BC75-D5459A8450EF}">
      <dgm:prSet/>
      <dgm:spPr/>
    </dgm:pt>
    <dgm:pt modelId="{25ED6BF4-3E33-4553-9942-6471A2A7AF83}" type="sibTrans" cxnId="{0417D3F2-17C7-449F-BC75-D5459A8450EF}">
      <dgm:prSet/>
      <dgm:spPr/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106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F819DBA-F5B6-4203-94B2-1AB9F0CB5AAB}" type="presOf" srcId="{6981EF77-2C56-43B5-9000-80CD44D1D439}" destId="{220A591D-ED84-4982-9F43-BDEAE291A081}" srcOrd="1" destOrd="0" presId="urn:microsoft.com/office/officeart/2005/8/layout/list1"/>
    <dgm:cxn modelId="{DC10F946-06F8-4408-846C-B4091C7BCABC}" type="presOf" srcId="{31A008A9-CC49-4467-A3E7-23D535B5DC33}" destId="{068F4BC8-0B93-4F31-AEF5-16219D2DE853}" srcOrd="0" destOrd="0" presId="urn:microsoft.com/office/officeart/2005/8/layout/list1"/>
    <dgm:cxn modelId="{D3E6ABA2-3638-4F9C-AC50-95ACD22B9A44}" type="presOf" srcId="{28EAF278-9623-40C1-ACA7-9E63E52C5787}" destId="{068F4BC8-0B93-4F31-AEF5-16219D2DE853}" srcOrd="0" destOrd="1" presId="urn:microsoft.com/office/officeart/2005/8/layout/list1"/>
    <dgm:cxn modelId="{02F3701A-9D30-4E8A-89CD-496BB945B31C}" srcId="{6981EF77-2C56-43B5-9000-80CD44D1D439}" destId="{A233B070-BC83-49B8-B367-8EC281650921}" srcOrd="2" destOrd="0" parTransId="{F82DCEF7-84A9-4668-A206-8780D522CBCF}" sibTransId="{7D1E6502-5A17-46EA-8133-33605368EF6F}"/>
    <dgm:cxn modelId="{C5B4C14C-A950-41CB-A749-F5EFC5E76E3F}" type="presOf" srcId="{6981EF77-2C56-43B5-9000-80CD44D1D439}" destId="{7BA9AF9C-0FB6-423C-AFE4-67E59045D6D8}" srcOrd="0" destOrd="0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DA6E5649-E328-4C75-BC9C-D0DC0D863661}" type="presOf" srcId="{A233B070-BC83-49B8-B367-8EC281650921}" destId="{068F4BC8-0B93-4F31-AEF5-16219D2DE853}" srcOrd="0" destOrd="2" presId="urn:microsoft.com/office/officeart/2005/8/layout/list1"/>
    <dgm:cxn modelId="{CF8CD753-2BAF-4BEF-B891-BDFB918DF2B6}" type="presOf" srcId="{F0302E97-0F2B-4BDF-8DD4-386A59176BBC}" destId="{43B0BBE1-50C9-49D5-8533-4E14F1CCE147}" srcOrd="0" destOrd="0" presId="urn:microsoft.com/office/officeart/2005/8/layout/list1"/>
    <dgm:cxn modelId="{0417D3F2-17C7-449F-BC75-D5459A8450EF}" srcId="{6981EF77-2C56-43B5-9000-80CD44D1D439}" destId="{28EAF278-9623-40C1-ACA7-9E63E52C5787}" srcOrd="1" destOrd="0" parTransId="{2C865867-C7F4-4A2F-83FA-494169EFACD0}" sibTransId="{25ED6BF4-3E33-4553-9942-6471A2A7AF83}"/>
    <dgm:cxn modelId="{ADC40BBF-A735-4E10-99C3-419AFFC204FA}" type="presParOf" srcId="{43B0BBE1-50C9-49D5-8533-4E14F1CCE147}" destId="{065E3EE4-6D6E-4F50-9B21-1738B8849893}" srcOrd="0" destOrd="0" presId="urn:microsoft.com/office/officeart/2005/8/layout/list1"/>
    <dgm:cxn modelId="{069913D8-B458-4053-B0DF-EDA26ECC4ACD}" type="presParOf" srcId="{065E3EE4-6D6E-4F50-9B21-1738B8849893}" destId="{7BA9AF9C-0FB6-423C-AFE4-67E59045D6D8}" srcOrd="0" destOrd="0" presId="urn:microsoft.com/office/officeart/2005/8/layout/list1"/>
    <dgm:cxn modelId="{6A3038F6-63E4-476D-98B8-65B7C8BC546F}" type="presParOf" srcId="{065E3EE4-6D6E-4F50-9B21-1738B8849893}" destId="{220A591D-ED84-4982-9F43-BDEAE291A081}" srcOrd="1" destOrd="0" presId="urn:microsoft.com/office/officeart/2005/8/layout/list1"/>
    <dgm:cxn modelId="{2643CA18-EF55-45AE-BE19-378E41F98103}" type="presParOf" srcId="{43B0BBE1-50C9-49D5-8533-4E14F1CCE147}" destId="{D757B3BC-6108-42F1-B4C4-96779CA30FC4}" srcOrd="1" destOrd="0" presId="urn:microsoft.com/office/officeart/2005/8/layout/list1"/>
    <dgm:cxn modelId="{FB9E5986-51A1-4448-AA3E-489A8D862D32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2B875C6-D75A-44C3-814D-4DF34E5039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B8DD7DE-BEB1-4BFF-B100-EEB997B1479F}">
      <dgm:prSet/>
      <dgm:spPr>
        <a:solidFill>
          <a:schemeClr val="bg2"/>
        </a:solidFill>
      </dgm:spPr>
      <dgm:t>
        <a:bodyPr/>
        <a:lstStyle/>
        <a:p>
          <a:pPr rtl="0"/>
          <a:r>
            <a:rPr lang="pt-BR" b="1" dirty="0" smtClean="0"/>
            <a:t>Consolidação do SINAES</a:t>
          </a:r>
          <a:endParaRPr lang="pt-BR" b="1" dirty="0"/>
        </a:p>
      </dgm:t>
    </dgm:pt>
    <dgm:pt modelId="{64309B3B-DA9F-43E1-9E30-3278E2B64AE4}" type="parTrans" cxnId="{9F9055C3-2680-4D76-BF7F-49221FF95B98}">
      <dgm:prSet/>
      <dgm:spPr/>
      <dgm:t>
        <a:bodyPr/>
        <a:lstStyle/>
        <a:p>
          <a:endParaRPr lang="pt-BR"/>
        </a:p>
      </dgm:t>
    </dgm:pt>
    <dgm:pt modelId="{DADC0D1A-2A72-4B34-BFE1-D04468F0B4B2}" type="sibTrans" cxnId="{9F9055C3-2680-4D76-BF7F-49221FF95B98}">
      <dgm:prSet/>
      <dgm:spPr/>
      <dgm:t>
        <a:bodyPr/>
        <a:lstStyle/>
        <a:p>
          <a:endParaRPr lang="pt-BR"/>
        </a:p>
      </dgm:t>
    </dgm:pt>
    <dgm:pt modelId="{6F7CBF1C-C2BB-4201-BF4D-413BCDF9A1C0}" type="pres">
      <dgm:prSet presAssocID="{C2B875C6-D75A-44C3-814D-4DF34E5039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1AC01DF-0A3A-47EF-8085-12DAA296B813}" type="pres">
      <dgm:prSet presAssocID="{DB8DD7DE-BEB1-4BFF-B100-EEB997B1479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F9055C3-2680-4D76-BF7F-49221FF95B98}" srcId="{C2B875C6-D75A-44C3-814D-4DF34E5039EC}" destId="{DB8DD7DE-BEB1-4BFF-B100-EEB997B1479F}" srcOrd="0" destOrd="0" parTransId="{64309B3B-DA9F-43E1-9E30-3278E2B64AE4}" sibTransId="{DADC0D1A-2A72-4B34-BFE1-D04468F0B4B2}"/>
    <dgm:cxn modelId="{C2E6AF30-FE23-074A-9254-406AE09E4E55}" type="presOf" srcId="{C2B875C6-D75A-44C3-814D-4DF34E5039EC}" destId="{6F7CBF1C-C2BB-4201-BF4D-413BCDF9A1C0}" srcOrd="0" destOrd="0" presId="urn:microsoft.com/office/officeart/2005/8/layout/vList2"/>
    <dgm:cxn modelId="{0A275C52-A2B1-9C47-8DD4-D8059353EA8A}" type="presOf" srcId="{DB8DD7DE-BEB1-4BFF-B100-EEB997B1479F}" destId="{21AC01DF-0A3A-47EF-8085-12DAA296B813}" srcOrd="0" destOrd="0" presId="urn:microsoft.com/office/officeart/2005/8/layout/vList2"/>
    <dgm:cxn modelId="{E27C5328-E692-4348-89D2-E6E46146FB3A}" type="presParOf" srcId="{6F7CBF1C-C2BB-4201-BF4D-413BCDF9A1C0}" destId="{21AC01DF-0A3A-47EF-8085-12DAA296B8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A8F4ADA-B5EF-4490-B687-93618ABF1547}" type="doc">
      <dgm:prSet loTypeId="urn:microsoft.com/office/officeart/2005/8/layout/list1" loCatId="list" qsTypeId="urn:microsoft.com/office/officeart/2005/8/quickstyle/3d1" qsCatId="3D" csTypeId="urn:microsoft.com/office/officeart/2005/8/colors/accent1_2#1" csCatId="accent1" phldr="1"/>
      <dgm:spPr/>
      <dgm:t>
        <a:bodyPr/>
        <a:lstStyle/>
        <a:p>
          <a:endParaRPr lang="pt-BR"/>
        </a:p>
      </dgm:t>
    </dgm:pt>
    <dgm:pt modelId="{8639F1CE-910C-4FD2-8A4D-11959701A1F5}">
      <dgm:prSet custT="1"/>
      <dgm:spPr/>
      <dgm:t>
        <a:bodyPr/>
        <a:lstStyle/>
        <a:p>
          <a:pPr rtl="0"/>
          <a:r>
            <a:rPr lang="pt-BR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para a </a:t>
          </a:r>
          <a:r>
            <a:rPr lang="pt-BR" sz="3200" dirty="0" smtClean="0"/>
            <a:t>Sociedade</a:t>
          </a:r>
          <a:endParaRPr lang="pt-BR" sz="3200" dirty="0"/>
        </a:p>
      </dgm:t>
    </dgm:pt>
    <dgm:pt modelId="{81E36A0D-87DD-48E9-851B-7D5837DAA5D9}" type="parTrans" cxnId="{803E4A1E-912C-4B57-92FB-953D6C6A977C}">
      <dgm:prSet/>
      <dgm:spPr/>
      <dgm:t>
        <a:bodyPr/>
        <a:lstStyle/>
        <a:p>
          <a:endParaRPr lang="pt-BR"/>
        </a:p>
      </dgm:t>
    </dgm:pt>
    <dgm:pt modelId="{38938894-AE3E-4A28-864F-7D5D01562657}" type="sibTrans" cxnId="{803E4A1E-912C-4B57-92FB-953D6C6A977C}">
      <dgm:prSet/>
      <dgm:spPr/>
      <dgm:t>
        <a:bodyPr/>
        <a:lstStyle/>
        <a:p>
          <a:endParaRPr lang="pt-BR"/>
        </a:p>
      </dgm:t>
    </dgm:pt>
    <dgm:pt modelId="{EEC31300-1593-49EA-8A7E-BFA22C7C3412}">
      <dgm:prSet custT="1"/>
      <dgm:spPr/>
      <dgm:t>
        <a:bodyPr/>
        <a:lstStyle/>
        <a:p>
          <a:pPr rtl="0"/>
          <a:r>
            <a:rPr lang="pt-BR" sz="2400" dirty="0" smtClean="0"/>
            <a:t>informação</a:t>
          </a:r>
          <a:endParaRPr lang="pt-BR" sz="2400" dirty="0"/>
        </a:p>
      </dgm:t>
    </dgm:pt>
    <dgm:pt modelId="{B5AE36F3-0E68-42A8-8733-E90562AF0242}" type="parTrans" cxnId="{7F058A14-EC57-4AD6-8E3B-14D28488039A}">
      <dgm:prSet/>
      <dgm:spPr/>
      <dgm:t>
        <a:bodyPr/>
        <a:lstStyle/>
        <a:p>
          <a:endParaRPr lang="pt-BR"/>
        </a:p>
      </dgm:t>
    </dgm:pt>
    <dgm:pt modelId="{C6F185E6-4834-4633-B747-E4F094A4205B}" type="sibTrans" cxnId="{7F058A14-EC57-4AD6-8E3B-14D28488039A}">
      <dgm:prSet/>
      <dgm:spPr/>
      <dgm:t>
        <a:bodyPr/>
        <a:lstStyle/>
        <a:p>
          <a:endParaRPr lang="pt-BR"/>
        </a:p>
      </dgm:t>
    </dgm:pt>
    <dgm:pt modelId="{B68512F8-5935-4191-AD03-E79F4370B5F0}">
      <dgm:prSet custT="1"/>
      <dgm:spPr/>
      <dgm:t>
        <a:bodyPr/>
        <a:lstStyle/>
        <a:p>
          <a:pPr rtl="0"/>
          <a:r>
            <a:rPr lang="pt-BR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para o </a:t>
          </a:r>
          <a:r>
            <a:rPr lang="pt-BR" sz="3200" dirty="0" smtClean="0"/>
            <a:t>Estado</a:t>
          </a:r>
          <a:endParaRPr lang="pt-BR" sz="3200" dirty="0"/>
        </a:p>
      </dgm:t>
    </dgm:pt>
    <dgm:pt modelId="{C4287D36-4C7D-4A50-8217-B76A5046930F}" type="parTrans" cxnId="{519B5571-5B57-429C-927F-9038A6BADA63}">
      <dgm:prSet/>
      <dgm:spPr/>
      <dgm:t>
        <a:bodyPr/>
        <a:lstStyle/>
        <a:p>
          <a:endParaRPr lang="pt-BR"/>
        </a:p>
      </dgm:t>
    </dgm:pt>
    <dgm:pt modelId="{E12BCEFF-4D85-4EEE-94CF-E6C286C3E88E}" type="sibTrans" cxnId="{519B5571-5B57-429C-927F-9038A6BADA63}">
      <dgm:prSet/>
      <dgm:spPr/>
      <dgm:t>
        <a:bodyPr/>
        <a:lstStyle/>
        <a:p>
          <a:endParaRPr lang="pt-BR"/>
        </a:p>
      </dgm:t>
    </dgm:pt>
    <dgm:pt modelId="{221D864E-DA0B-40F7-93D4-0C697EF8B2B7}">
      <dgm:prSet custT="1"/>
      <dgm:spPr/>
      <dgm:t>
        <a:bodyPr/>
        <a:lstStyle/>
        <a:p>
          <a:pPr rtl="0"/>
          <a:r>
            <a:rPr lang="pt-BR" sz="2400" dirty="0" smtClean="0"/>
            <a:t>desenvolvimento de políticas públicas</a:t>
          </a:r>
          <a:endParaRPr lang="pt-BR" sz="2400" dirty="0"/>
        </a:p>
      </dgm:t>
    </dgm:pt>
    <dgm:pt modelId="{1DC2581F-51FC-4A4C-AA21-8F187F1D94E8}" type="parTrans" cxnId="{6D31B3DA-0F7E-4054-B4AA-E127EB5B95B5}">
      <dgm:prSet/>
      <dgm:spPr/>
      <dgm:t>
        <a:bodyPr/>
        <a:lstStyle/>
        <a:p>
          <a:endParaRPr lang="pt-BR"/>
        </a:p>
      </dgm:t>
    </dgm:pt>
    <dgm:pt modelId="{483C9762-13BD-4BDB-B6A6-A0D5801383A1}" type="sibTrans" cxnId="{6D31B3DA-0F7E-4054-B4AA-E127EB5B95B5}">
      <dgm:prSet/>
      <dgm:spPr/>
      <dgm:t>
        <a:bodyPr/>
        <a:lstStyle/>
        <a:p>
          <a:endParaRPr lang="pt-BR"/>
        </a:p>
      </dgm:t>
    </dgm:pt>
    <dgm:pt modelId="{FF074171-016D-4B2A-B89E-B349C603BC00}">
      <dgm:prSet custT="1"/>
      <dgm:spPr/>
      <dgm:t>
        <a:bodyPr/>
        <a:lstStyle/>
        <a:p>
          <a:pPr rtl="0"/>
          <a:r>
            <a:rPr lang="pt-BR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para a </a:t>
          </a:r>
          <a:r>
            <a:rPr lang="pt-BR" sz="3200" dirty="0" smtClean="0"/>
            <a:t>IES</a:t>
          </a:r>
          <a:endParaRPr lang="pt-BR" sz="3200" dirty="0"/>
        </a:p>
      </dgm:t>
    </dgm:pt>
    <dgm:pt modelId="{9F1A26F8-27DA-41DF-9E01-3E202DAAA984}" type="parTrans" cxnId="{78614C3F-16AC-43DC-B389-64F37E3A3FA9}">
      <dgm:prSet/>
      <dgm:spPr/>
      <dgm:t>
        <a:bodyPr/>
        <a:lstStyle/>
        <a:p>
          <a:endParaRPr lang="pt-BR"/>
        </a:p>
      </dgm:t>
    </dgm:pt>
    <dgm:pt modelId="{B7538AC2-1FA9-4F86-BD7E-792FC76E00A0}" type="sibTrans" cxnId="{78614C3F-16AC-43DC-B389-64F37E3A3FA9}">
      <dgm:prSet/>
      <dgm:spPr/>
      <dgm:t>
        <a:bodyPr/>
        <a:lstStyle/>
        <a:p>
          <a:endParaRPr lang="pt-BR"/>
        </a:p>
      </dgm:t>
    </dgm:pt>
    <dgm:pt modelId="{C032B2E1-1A45-4A1C-8288-261B031581AD}">
      <dgm:prSet custT="1"/>
      <dgm:spPr/>
      <dgm:t>
        <a:bodyPr/>
        <a:lstStyle/>
        <a:p>
          <a:pPr rtl="0"/>
          <a:r>
            <a:rPr lang="pt-BR" sz="2400" dirty="0" smtClean="0"/>
            <a:t>desenvolvimento do seu PDI, revisão de sua missão, planos, métodos e trajetória</a:t>
          </a:r>
          <a:endParaRPr lang="pt-BR" sz="2400" dirty="0"/>
        </a:p>
      </dgm:t>
    </dgm:pt>
    <dgm:pt modelId="{7A048F01-F3C5-4A54-98FA-ECCCF59695C9}" type="parTrans" cxnId="{0D4937B4-8DDF-4D9A-A1AA-650C46E35E10}">
      <dgm:prSet/>
      <dgm:spPr/>
      <dgm:t>
        <a:bodyPr/>
        <a:lstStyle/>
        <a:p>
          <a:endParaRPr lang="pt-BR"/>
        </a:p>
      </dgm:t>
    </dgm:pt>
    <dgm:pt modelId="{9A900F14-3D59-4357-A3B2-08E80394521A}" type="sibTrans" cxnId="{0D4937B4-8DDF-4D9A-A1AA-650C46E35E10}">
      <dgm:prSet/>
      <dgm:spPr/>
      <dgm:t>
        <a:bodyPr/>
        <a:lstStyle/>
        <a:p>
          <a:endParaRPr lang="pt-BR"/>
        </a:p>
      </dgm:t>
    </dgm:pt>
    <dgm:pt modelId="{8CC2D1C9-C141-43B3-BA78-4F9906E85F63}">
      <dgm:prSet custT="1"/>
      <dgm:spPr/>
      <dgm:t>
        <a:bodyPr/>
        <a:lstStyle/>
        <a:p>
          <a:pPr rtl="0"/>
          <a:r>
            <a:rPr lang="pt-BR" sz="2800" dirty="0" smtClean="0">
              <a:solidFill>
                <a:schemeClr val="accent1">
                  <a:lumMod val="20000"/>
                  <a:lumOff val="80000"/>
                </a:schemeClr>
              </a:solidFill>
            </a:rPr>
            <a:t>para os </a:t>
          </a:r>
          <a:r>
            <a:rPr lang="pt-BR" sz="3200" dirty="0" smtClean="0"/>
            <a:t>Estudantes</a:t>
          </a:r>
          <a:endParaRPr lang="pt-BR" sz="3200" dirty="0"/>
        </a:p>
      </dgm:t>
    </dgm:pt>
    <dgm:pt modelId="{9E90C78A-8951-4088-BA5A-F1C322BD1A34}" type="parTrans" cxnId="{4EDBB0A5-D7BC-4C85-B185-FC10F8247BD4}">
      <dgm:prSet/>
      <dgm:spPr/>
      <dgm:t>
        <a:bodyPr/>
        <a:lstStyle/>
        <a:p>
          <a:endParaRPr lang="pt-BR"/>
        </a:p>
      </dgm:t>
    </dgm:pt>
    <dgm:pt modelId="{E3B7EEDD-AA0D-4672-B517-D31F2582DD91}" type="sibTrans" cxnId="{4EDBB0A5-D7BC-4C85-B185-FC10F8247BD4}">
      <dgm:prSet/>
      <dgm:spPr/>
      <dgm:t>
        <a:bodyPr/>
        <a:lstStyle/>
        <a:p>
          <a:endParaRPr lang="pt-BR"/>
        </a:p>
      </dgm:t>
    </dgm:pt>
    <dgm:pt modelId="{7F7C8F6E-A838-43CB-B9BD-8F7F21011627}">
      <dgm:prSet custT="1"/>
      <dgm:spPr/>
      <dgm:t>
        <a:bodyPr/>
        <a:lstStyle/>
        <a:p>
          <a:pPr rtl="0"/>
          <a:r>
            <a:rPr lang="pt-BR" sz="2400" dirty="0" smtClean="0"/>
            <a:t>orientação</a:t>
          </a:r>
          <a:endParaRPr lang="pt-BR" sz="2400" dirty="0"/>
        </a:p>
      </dgm:t>
    </dgm:pt>
    <dgm:pt modelId="{A0BBD720-845D-4971-973B-AB4D2BA1E68A}" type="parTrans" cxnId="{743C2D77-0783-4848-BCD9-A782F282FFD5}">
      <dgm:prSet/>
      <dgm:spPr/>
      <dgm:t>
        <a:bodyPr/>
        <a:lstStyle/>
        <a:p>
          <a:endParaRPr lang="pt-BR"/>
        </a:p>
      </dgm:t>
    </dgm:pt>
    <dgm:pt modelId="{ED6B6DC7-A68A-48B8-A9BF-C7756FC97C02}" type="sibTrans" cxnId="{743C2D77-0783-4848-BCD9-A782F282FFD5}">
      <dgm:prSet/>
      <dgm:spPr/>
      <dgm:t>
        <a:bodyPr/>
        <a:lstStyle/>
        <a:p>
          <a:endParaRPr lang="pt-BR"/>
        </a:p>
      </dgm:t>
    </dgm:pt>
    <dgm:pt modelId="{0FAB6039-7E67-4721-89D7-935EB9503E07}" type="pres">
      <dgm:prSet presAssocID="{BA8F4ADA-B5EF-4490-B687-93618ABF15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0481C7D-552D-4DE1-A178-E70088176AB7}" type="pres">
      <dgm:prSet presAssocID="{8639F1CE-910C-4FD2-8A4D-11959701A1F5}" presName="parentLin" presStyleCnt="0"/>
      <dgm:spPr/>
    </dgm:pt>
    <dgm:pt modelId="{1A46F7BC-C3FD-4CBF-ABF2-D5C6A2E4F132}" type="pres">
      <dgm:prSet presAssocID="{8639F1CE-910C-4FD2-8A4D-11959701A1F5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95DA8EAA-0867-492F-B43C-483662D0DB97}" type="pres">
      <dgm:prSet presAssocID="{8639F1CE-910C-4FD2-8A4D-11959701A1F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8BE40D2-5002-4883-BF9D-74580DEA2D62}" type="pres">
      <dgm:prSet presAssocID="{8639F1CE-910C-4FD2-8A4D-11959701A1F5}" presName="negativeSpace" presStyleCnt="0"/>
      <dgm:spPr/>
    </dgm:pt>
    <dgm:pt modelId="{BEAE831D-524E-447A-B563-CDC9DC221735}" type="pres">
      <dgm:prSet presAssocID="{8639F1CE-910C-4FD2-8A4D-11959701A1F5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BCFAC3C-A64D-44F9-95E2-EDEC8884806E}" type="pres">
      <dgm:prSet presAssocID="{38938894-AE3E-4A28-864F-7D5D01562657}" presName="spaceBetweenRectangles" presStyleCnt="0"/>
      <dgm:spPr/>
    </dgm:pt>
    <dgm:pt modelId="{7D4ADD59-9B65-4FB2-8ED0-8E34A4B777EE}" type="pres">
      <dgm:prSet presAssocID="{B68512F8-5935-4191-AD03-E79F4370B5F0}" presName="parentLin" presStyleCnt="0"/>
      <dgm:spPr/>
    </dgm:pt>
    <dgm:pt modelId="{832DCF2E-5133-421E-BA55-F6A814EE6EF8}" type="pres">
      <dgm:prSet presAssocID="{B68512F8-5935-4191-AD03-E79F4370B5F0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7FCA97B8-A472-466D-9D9B-B1DB32B5BFCE}" type="pres">
      <dgm:prSet presAssocID="{B68512F8-5935-4191-AD03-E79F4370B5F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33BBA4-66FF-4CC4-BDF9-2761C899FA4E}" type="pres">
      <dgm:prSet presAssocID="{B68512F8-5935-4191-AD03-E79F4370B5F0}" presName="negativeSpace" presStyleCnt="0"/>
      <dgm:spPr/>
    </dgm:pt>
    <dgm:pt modelId="{4109A192-0B68-4A6E-A506-6E8A7E36FAC4}" type="pres">
      <dgm:prSet presAssocID="{B68512F8-5935-4191-AD03-E79F4370B5F0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6F2EEFA-41A0-4A85-87F2-99D8BBB269EB}" type="pres">
      <dgm:prSet presAssocID="{E12BCEFF-4D85-4EEE-94CF-E6C286C3E88E}" presName="spaceBetweenRectangles" presStyleCnt="0"/>
      <dgm:spPr/>
    </dgm:pt>
    <dgm:pt modelId="{7C2D7EC0-68B0-4522-9F5E-A41F3FCF6A65}" type="pres">
      <dgm:prSet presAssocID="{FF074171-016D-4B2A-B89E-B349C603BC00}" presName="parentLin" presStyleCnt="0"/>
      <dgm:spPr/>
    </dgm:pt>
    <dgm:pt modelId="{B18F20CF-3BD4-4EDA-A078-B6BFB353D6AB}" type="pres">
      <dgm:prSet presAssocID="{FF074171-016D-4B2A-B89E-B349C603BC00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B6BE19BA-5C06-47BB-9E9D-26BF31B9CFE7}" type="pres">
      <dgm:prSet presAssocID="{FF074171-016D-4B2A-B89E-B349C603BC0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81994A-59E8-424A-AB95-09A93DC5158E}" type="pres">
      <dgm:prSet presAssocID="{FF074171-016D-4B2A-B89E-B349C603BC00}" presName="negativeSpace" presStyleCnt="0"/>
      <dgm:spPr/>
    </dgm:pt>
    <dgm:pt modelId="{A4D21740-F8EF-46C1-9971-17FA2FBB34EF}" type="pres">
      <dgm:prSet presAssocID="{FF074171-016D-4B2A-B89E-B349C603BC00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575A83-70FE-4472-9122-BEAB82397207}" type="pres">
      <dgm:prSet presAssocID="{B7538AC2-1FA9-4F86-BD7E-792FC76E00A0}" presName="spaceBetweenRectangles" presStyleCnt="0"/>
      <dgm:spPr/>
    </dgm:pt>
    <dgm:pt modelId="{BDB38FEA-9105-4083-B66F-713525BE6017}" type="pres">
      <dgm:prSet presAssocID="{8CC2D1C9-C141-43B3-BA78-4F9906E85F63}" presName="parentLin" presStyleCnt="0"/>
      <dgm:spPr/>
    </dgm:pt>
    <dgm:pt modelId="{EA28B9DA-3EE7-485A-82E6-E89C475941F6}" type="pres">
      <dgm:prSet presAssocID="{8CC2D1C9-C141-43B3-BA78-4F9906E85F63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BA9D7043-3798-4684-BFFA-BFC836AF5909}" type="pres">
      <dgm:prSet presAssocID="{8CC2D1C9-C141-43B3-BA78-4F9906E85F6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8270E27-8969-4F5E-801E-1B85B24579EF}" type="pres">
      <dgm:prSet presAssocID="{8CC2D1C9-C141-43B3-BA78-4F9906E85F63}" presName="negativeSpace" presStyleCnt="0"/>
      <dgm:spPr/>
    </dgm:pt>
    <dgm:pt modelId="{0B57DB09-1FAB-4EFF-8770-7B1F8D53340F}" type="pres">
      <dgm:prSet presAssocID="{8CC2D1C9-C141-43B3-BA78-4F9906E85F63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D31B3DA-0F7E-4054-B4AA-E127EB5B95B5}" srcId="{B68512F8-5935-4191-AD03-E79F4370B5F0}" destId="{221D864E-DA0B-40F7-93D4-0C697EF8B2B7}" srcOrd="0" destOrd="0" parTransId="{1DC2581F-51FC-4A4C-AA21-8F187F1D94E8}" sibTransId="{483C9762-13BD-4BDB-B6A6-A0D5801383A1}"/>
    <dgm:cxn modelId="{5BB11DC4-6ED5-463B-922B-6B9C01FB3CCD}" type="presOf" srcId="{8639F1CE-910C-4FD2-8A4D-11959701A1F5}" destId="{95DA8EAA-0867-492F-B43C-483662D0DB97}" srcOrd="1" destOrd="0" presId="urn:microsoft.com/office/officeart/2005/8/layout/list1"/>
    <dgm:cxn modelId="{0FB7B452-C964-426A-AF19-9DBCE3B4EE4C}" type="presOf" srcId="{8CC2D1C9-C141-43B3-BA78-4F9906E85F63}" destId="{EA28B9DA-3EE7-485A-82E6-E89C475941F6}" srcOrd="0" destOrd="0" presId="urn:microsoft.com/office/officeart/2005/8/layout/list1"/>
    <dgm:cxn modelId="{79003885-57C4-4620-A7F6-7CC68BAF62E3}" type="presOf" srcId="{7F7C8F6E-A838-43CB-B9BD-8F7F21011627}" destId="{0B57DB09-1FAB-4EFF-8770-7B1F8D53340F}" srcOrd="0" destOrd="0" presId="urn:microsoft.com/office/officeart/2005/8/layout/list1"/>
    <dgm:cxn modelId="{519B5571-5B57-429C-927F-9038A6BADA63}" srcId="{BA8F4ADA-B5EF-4490-B687-93618ABF1547}" destId="{B68512F8-5935-4191-AD03-E79F4370B5F0}" srcOrd="1" destOrd="0" parTransId="{C4287D36-4C7D-4A50-8217-B76A5046930F}" sibTransId="{E12BCEFF-4D85-4EEE-94CF-E6C286C3E88E}"/>
    <dgm:cxn modelId="{8BCD41D0-996B-43B5-9532-7D1561B19B25}" type="presOf" srcId="{C032B2E1-1A45-4A1C-8288-261B031581AD}" destId="{A4D21740-F8EF-46C1-9971-17FA2FBB34EF}" srcOrd="0" destOrd="0" presId="urn:microsoft.com/office/officeart/2005/8/layout/list1"/>
    <dgm:cxn modelId="{5F921D55-52F0-4788-9D03-D95D9076BA85}" type="presOf" srcId="{8639F1CE-910C-4FD2-8A4D-11959701A1F5}" destId="{1A46F7BC-C3FD-4CBF-ABF2-D5C6A2E4F132}" srcOrd="0" destOrd="0" presId="urn:microsoft.com/office/officeart/2005/8/layout/list1"/>
    <dgm:cxn modelId="{D8039729-8858-4E44-95B7-775BAC3358AD}" type="presOf" srcId="{221D864E-DA0B-40F7-93D4-0C697EF8B2B7}" destId="{4109A192-0B68-4A6E-A506-6E8A7E36FAC4}" srcOrd="0" destOrd="0" presId="urn:microsoft.com/office/officeart/2005/8/layout/list1"/>
    <dgm:cxn modelId="{58EAE1BA-643D-4D1A-99D9-F96261257392}" type="presOf" srcId="{B68512F8-5935-4191-AD03-E79F4370B5F0}" destId="{832DCF2E-5133-421E-BA55-F6A814EE6EF8}" srcOrd="0" destOrd="0" presId="urn:microsoft.com/office/officeart/2005/8/layout/list1"/>
    <dgm:cxn modelId="{743C2D77-0783-4848-BCD9-A782F282FFD5}" srcId="{8CC2D1C9-C141-43B3-BA78-4F9906E85F63}" destId="{7F7C8F6E-A838-43CB-B9BD-8F7F21011627}" srcOrd="0" destOrd="0" parTransId="{A0BBD720-845D-4971-973B-AB4D2BA1E68A}" sibTransId="{ED6B6DC7-A68A-48B8-A9BF-C7756FC97C02}"/>
    <dgm:cxn modelId="{78614C3F-16AC-43DC-B389-64F37E3A3FA9}" srcId="{BA8F4ADA-B5EF-4490-B687-93618ABF1547}" destId="{FF074171-016D-4B2A-B89E-B349C603BC00}" srcOrd="2" destOrd="0" parTransId="{9F1A26F8-27DA-41DF-9E01-3E202DAAA984}" sibTransId="{B7538AC2-1FA9-4F86-BD7E-792FC76E00A0}"/>
    <dgm:cxn modelId="{53FE3878-2EA3-4D0C-AC68-4E75841B2DCD}" type="presOf" srcId="{BA8F4ADA-B5EF-4490-B687-93618ABF1547}" destId="{0FAB6039-7E67-4721-89D7-935EB9503E07}" srcOrd="0" destOrd="0" presId="urn:microsoft.com/office/officeart/2005/8/layout/list1"/>
    <dgm:cxn modelId="{85993E0D-7355-4C44-B3B1-51DAB66223F2}" type="presOf" srcId="{EEC31300-1593-49EA-8A7E-BFA22C7C3412}" destId="{BEAE831D-524E-447A-B563-CDC9DC221735}" srcOrd="0" destOrd="0" presId="urn:microsoft.com/office/officeart/2005/8/layout/list1"/>
    <dgm:cxn modelId="{4EDBB0A5-D7BC-4C85-B185-FC10F8247BD4}" srcId="{BA8F4ADA-B5EF-4490-B687-93618ABF1547}" destId="{8CC2D1C9-C141-43B3-BA78-4F9906E85F63}" srcOrd="3" destOrd="0" parTransId="{9E90C78A-8951-4088-BA5A-F1C322BD1A34}" sibTransId="{E3B7EEDD-AA0D-4672-B517-D31F2582DD91}"/>
    <dgm:cxn modelId="{C0A68495-FC1E-4EEF-B954-3B94E9E2FA57}" type="presOf" srcId="{FF074171-016D-4B2A-B89E-B349C603BC00}" destId="{B18F20CF-3BD4-4EDA-A078-B6BFB353D6AB}" srcOrd="0" destOrd="0" presId="urn:microsoft.com/office/officeart/2005/8/layout/list1"/>
    <dgm:cxn modelId="{2316F119-7B22-4A2E-808B-F6C4F8B4267F}" type="presOf" srcId="{FF074171-016D-4B2A-B89E-B349C603BC00}" destId="{B6BE19BA-5C06-47BB-9E9D-26BF31B9CFE7}" srcOrd="1" destOrd="0" presId="urn:microsoft.com/office/officeart/2005/8/layout/list1"/>
    <dgm:cxn modelId="{D90C41CB-2A52-4A77-BC41-2AAD708D7BE7}" type="presOf" srcId="{B68512F8-5935-4191-AD03-E79F4370B5F0}" destId="{7FCA97B8-A472-466D-9D9B-B1DB32B5BFCE}" srcOrd="1" destOrd="0" presId="urn:microsoft.com/office/officeart/2005/8/layout/list1"/>
    <dgm:cxn modelId="{246ABBBF-5123-4D23-8952-6FF004470893}" type="presOf" srcId="{8CC2D1C9-C141-43B3-BA78-4F9906E85F63}" destId="{BA9D7043-3798-4684-BFFA-BFC836AF5909}" srcOrd="1" destOrd="0" presId="urn:microsoft.com/office/officeart/2005/8/layout/list1"/>
    <dgm:cxn modelId="{7F058A14-EC57-4AD6-8E3B-14D28488039A}" srcId="{8639F1CE-910C-4FD2-8A4D-11959701A1F5}" destId="{EEC31300-1593-49EA-8A7E-BFA22C7C3412}" srcOrd="0" destOrd="0" parTransId="{B5AE36F3-0E68-42A8-8733-E90562AF0242}" sibTransId="{C6F185E6-4834-4633-B747-E4F094A4205B}"/>
    <dgm:cxn modelId="{0D4937B4-8DDF-4D9A-A1AA-650C46E35E10}" srcId="{FF074171-016D-4B2A-B89E-B349C603BC00}" destId="{C032B2E1-1A45-4A1C-8288-261B031581AD}" srcOrd="0" destOrd="0" parTransId="{7A048F01-F3C5-4A54-98FA-ECCCF59695C9}" sibTransId="{9A900F14-3D59-4357-A3B2-08E80394521A}"/>
    <dgm:cxn modelId="{803E4A1E-912C-4B57-92FB-953D6C6A977C}" srcId="{BA8F4ADA-B5EF-4490-B687-93618ABF1547}" destId="{8639F1CE-910C-4FD2-8A4D-11959701A1F5}" srcOrd="0" destOrd="0" parTransId="{81E36A0D-87DD-48E9-851B-7D5837DAA5D9}" sibTransId="{38938894-AE3E-4A28-864F-7D5D01562657}"/>
    <dgm:cxn modelId="{E4061464-6570-4D14-A22C-B56C7246D9D8}" type="presParOf" srcId="{0FAB6039-7E67-4721-89D7-935EB9503E07}" destId="{40481C7D-552D-4DE1-A178-E70088176AB7}" srcOrd="0" destOrd="0" presId="urn:microsoft.com/office/officeart/2005/8/layout/list1"/>
    <dgm:cxn modelId="{0895DF8E-080B-48E0-B442-A9EB9A1A3BA4}" type="presParOf" srcId="{40481C7D-552D-4DE1-A178-E70088176AB7}" destId="{1A46F7BC-C3FD-4CBF-ABF2-D5C6A2E4F132}" srcOrd="0" destOrd="0" presId="urn:microsoft.com/office/officeart/2005/8/layout/list1"/>
    <dgm:cxn modelId="{6590AFC0-D0F4-47D2-BF5F-6A792B703C21}" type="presParOf" srcId="{40481C7D-552D-4DE1-A178-E70088176AB7}" destId="{95DA8EAA-0867-492F-B43C-483662D0DB97}" srcOrd="1" destOrd="0" presId="urn:microsoft.com/office/officeart/2005/8/layout/list1"/>
    <dgm:cxn modelId="{BE6A5B46-5B75-46E5-836C-0FF859466169}" type="presParOf" srcId="{0FAB6039-7E67-4721-89D7-935EB9503E07}" destId="{48BE40D2-5002-4883-BF9D-74580DEA2D62}" srcOrd="1" destOrd="0" presId="urn:microsoft.com/office/officeart/2005/8/layout/list1"/>
    <dgm:cxn modelId="{E0E7C86C-9C8E-4D40-9B57-C159E809668D}" type="presParOf" srcId="{0FAB6039-7E67-4721-89D7-935EB9503E07}" destId="{BEAE831D-524E-447A-B563-CDC9DC221735}" srcOrd="2" destOrd="0" presId="urn:microsoft.com/office/officeart/2005/8/layout/list1"/>
    <dgm:cxn modelId="{22107906-CF46-461A-A8C6-878AFA752A0E}" type="presParOf" srcId="{0FAB6039-7E67-4721-89D7-935EB9503E07}" destId="{7BCFAC3C-A64D-44F9-95E2-EDEC8884806E}" srcOrd="3" destOrd="0" presId="urn:microsoft.com/office/officeart/2005/8/layout/list1"/>
    <dgm:cxn modelId="{FF682DCE-7458-41D5-9655-144100389E64}" type="presParOf" srcId="{0FAB6039-7E67-4721-89D7-935EB9503E07}" destId="{7D4ADD59-9B65-4FB2-8ED0-8E34A4B777EE}" srcOrd="4" destOrd="0" presId="urn:microsoft.com/office/officeart/2005/8/layout/list1"/>
    <dgm:cxn modelId="{51583A12-BDE3-494A-BD78-95E85EE37CB5}" type="presParOf" srcId="{7D4ADD59-9B65-4FB2-8ED0-8E34A4B777EE}" destId="{832DCF2E-5133-421E-BA55-F6A814EE6EF8}" srcOrd="0" destOrd="0" presId="urn:microsoft.com/office/officeart/2005/8/layout/list1"/>
    <dgm:cxn modelId="{9258F249-3962-421A-84DD-0A7EA343AFB3}" type="presParOf" srcId="{7D4ADD59-9B65-4FB2-8ED0-8E34A4B777EE}" destId="{7FCA97B8-A472-466D-9D9B-B1DB32B5BFCE}" srcOrd="1" destOrd="0" presId="urn:microsoft.com/office/officeart/2005/8/layout/list1"/>
    <dgm:cxn modelId="{16580560-FBAA-4013-BC9B-43730207DCB9}" type="presParOf" srcId="{0FAB6039-7E67-4721-89D7-935EB9503E07}" destId="{F133BBA4-66FF-4CC4-BDF9-2761C899FA4E}" srcOrd="5" destOrd="0" presId="urn:microsoft.com/office/officeart/2005/8/layout/list1"/>
    <dgm:cxn modelId="{6A4B0966-8914-4CCB-AF82-16DBCDEF01CF}" type="presParOf" srcId="{0FAB6039-7E67-4721-89D7-935EB9503E07}" destId="{4109A192-0B68-4A6E-A506-6E8A7E36FAC4}" srcOrd="6" destOrd="0" presId="urn:microsoft.com/office/officeart/2005/8/layout/list1"/>
    <dgm:cxn modelId="{F2BA90BC-7394-45D0-817C-52AFC06F73A3}" type="presParOf" srcId="{0FAB6039-7E67-4721-89D7-935EB9503E07}" destId="{E6F2EEFA-41A0-4A85-87F2-99D8BBB269EB}" srcOrd="7" destOrd="0" presId="urn:microsoft.com/office/officeart/2005/8/layout/list1"/>
    <dgm:cxn modelId="{E0883816-6E41-4663-AB39-712CE735986B}" type="presParOf" srcId="{0FAB6039-7E67-4721-89D7-935EB9503E07}" destId="{7C2D7EC0-68B0-4522-9F5E-A41F3FCF6A65}" srcOrd="8" destOrd="0" presId="urn:microsoft.com/office/officeart/2005/8/layout/list1"/>
    <dgm:cxn modelId="{B9105E10-EA95-4502-9D3E-FB2CAF3EC6C5}" type="presParOf" srcId="{7C2D7EC0-68B0-4522-9F5E-A41F3FCF6A65}" destId="{B18F20CF-3BD4-4EDA-A078-B6BFB353D6AB}" srcOrd="0" destOrd="0" presId="urn:microsoft.com/office/officeart/2005/8/layout/list1"/>
    <dgm:cxn modelId="{13EC205D-CDBD-48ED-A6D6-CC9745B6912D}" type="presParOf" srcId="{7C2D7EC0-68B0-4522-9F5E-A41F3FCF6A65}" destId="{B6BE19BA-5C06-47BB-9E9D-26BF31B9CFE7}" srcOrd="1" destOrd="0" presId="urn:microsoft.com/office/officeart/2005/8/layout/list1"/>
    <dgm:cxn modelId="{610D0F5E-C0D6-4205-B78D-12428486649D}" type="presParOf" srcId="{0FAB6039-7E67-4721-89D7-935EB9503E07}" destId="{5781994A-59E8-424A-AB95-09A93DC5158E}" srcOrd="9" destOrd="0" presId="urn:microsoft.com/office/officeart/2005/8/layout/list1"/>
    <dgm:cxn modelId="{FECE6CDE-D354-4B4F-97B7-2008351BB323}" type="presParOf" srcId="{0FAB6039-7E67-4721-89D7-935EB9503E07}" destId="{A4D21740-F8EF-46C1-9971-17FA2FBB34EF}" srcOrd="10" destOrd="0" presId="urn:microsoft.com/office/officeart/2005/8/layout/list1"/>
    <dgm:cxn modelId="{06D9C93E-467B-4D7A-AEE4-81B15D58466B}" type="presParOf" srcId="{0FAB6039-7E67-4721-89D7-935EB9503E07}" destId="{55575A83-70FE-4472-9122-BEAB82397207}" srcOrd="11" destOrd="0" presId="urn:microsoft.com/office/officeart/2005/8/layout/list1"/>
    <dgm:cxn modelId="{233A9B65-0592-4DC3-A81E-ADE48770F610}" type="presParOf" srcId="{0FAB6039-7E67-4721-89D7-935EB9503E07}" destId="{BDB38FEA-9105-4083-B66F-713525BE6017}" srcOrd="12" destOrd="0" presId="urn:microsoft.com/office/officeart/2005/8/layout/list1"/>
    <dgm:cxn modelId="{15EA5074-CEDB-48B7-9E3C-EA6AB26A48CF}" type="presParOf" srcId="{BDB38FEA-9105-4083-B66F-713525BE6017}" destId="{EA28B9DA-3EE7-485A-82E6-E89C475941F6}" srcOrd="0" destOrd="0" presId="urn:microsoft.com/office/officeart/2005/8/layout/list1"/>
    <dgm:cxn modelId="{3092BC89-5F95-45FF-85E4-2E44ECB18671}" type="presParOf" srcId="{BDB38FEA-9105-4083-B66F-713525BE6017}" destId="{BA9D7043-3798-4684-BFFA-BFC836AF5909}" srcOrd="1" destOrd="0" presId="urn:microsoft.com/office/officeart/2005/8/layout/list1"/>
    <dgm:cxn modelId="{DCB794A1-2878-4D67-B0B7-9746C644AD65}" type="presParOf" srcId="{0FAB6039-7E67-4721-89D7-935EB9503E07}" destId="{C8270E27-8969-4F5E-801E-1B85B24579EF}" srcOrd="13" destOrd="0" presId="urn:microsoft.com/office/officeart/2005/8/layout/list1"/>
    <dgm:cxn modelId="{B253C007-2FCB-4908-BFC1-1B061D05A9AF}" type="presParOf" srcId="{0FAB6039-7E67-4721-89D7-935EB9503E07}" destId="{0B57DB09-1FAB-4EFF-8770-7B1F8D53340F}" srcOrd="14" destOrd="0" presId="urn:microsoft.com/office/officeart/2005/8/layout/list1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7592C09-671E-4C84-AAA9-5972C06552C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5D713AC-C98F-4B4E-B200-7E9660D8625B}">
      <dgm:prSet custT="1"/>
      <dgm:spPr>
        <a:solidFill>
          <a:schemeClr val="lt1">
            <a:hueOff val="0"/>
            <a:satOff val="0"/>
            <a:lumOff val="0"/>
            <a:alpha val="70000"/>
          </a:schemeClr>
        </a:solidFill>
      </dgm:spPr>
      <dgm:t>
        <a:bodyPr/>
        <a:lstStyle/>
        <a:p>
          <a:pPr rtl="0"/>
          <a:r>
            <a:rPr lang="pt-BR" sz="4000" dirty="0" smtClean="0">
              <a:latin typeface="Calibri" pitchFamily="34" charset="0"/>
            </a:rPr>
            <a:t>Agradecemos sua presença!</a:t>
          </a:r>
          <a:endParaRPr lang="pt-BR" sz="4000" dirty="0">
            <a:latin typeface="Calibri" pitchFamily="34" charset="0"/>
          </a:endParaRPr>
        </a:p>
      </dgm:t>
    </dgm:pt>
    <dgm:pt modelId="{F04C8D2B-16E0-4D51-AA7A-82EBDB7ACAF1}" type="sibTrans" cxnId="{EF089CD3-5170-4FC4-9349-392530F3E237}">
      <dgm:prSet/>
      <dgm:spPr/>
      <dgm:t>
        <a:bodyPr/>
        <a:lstStyle/>
        <a:p>
          <a:endParaRPr lang="pt-BR"/>
        </a:p>
      </dgm:t>
    </dgm:pt>
    <dgm:pt modelId="{67723C57-8C8C-4A57-A698-F1E5E441ED34}" type="parTrans" cxnId="{EF089CD3-5170-4FC4-9349-392530F3E237}">
      <dgm:prSet/>
      <dgm:spPr/>
      <dgm:t>
        <a:bodyPr/>
        <a:lstStyle/>
        <a:p>
          <a:endParaRPr lang="pt-BR"/>
        </a:p>
      </dgm:t>
    </dgm:pt>
    <dgm:pt modelId="{15D34965-45E0-4CDB-ADBD-09BF75F8BB66}" type="pres">
      <dgm:prSet presAssocID="{87592C09-671E-4C84-AAA9-5972C06552C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ABA8769-D651-4D42-8D92-84C9D838CEE3}" type="pres">
      <dgm:prSet presAssocID="{C5D713AC-C98F-4B4E-B200-7E9660D8625B}" presName="parentLin" presStyleCnt="0"/>
      <dgm:spPr/>
    </dgm:pt>
    <dgm:pt modelId="{C41A949A-79DB-7541-8E20-8147DD2B89B0}" type="pres">
      <dgm:prSet presAssocID="{C5D713AC-C98F-4B4E-B200-7E9660D8625B}" presName="parentLeftMargin" presStyleLbl="node1" presStyleIdx="0" presStyleCnt="1"/>
      <dgm:spPr/>
      <dgm:t>
        <a:bodyPr/>
        <a:lstStyle/>
        <a:p>
          <a:endParaRPr lang="en-US"/>
        </a:p>
      </dgm:t>
    </dgm:pt>
    <dgm:pt modelId="{2E57F786-0471-FD44-8708-D3BB9488C0FD}" type="pres">
      <dgm:prSet presAssocID="{C5D713AC-C98F-4B4E-B200-7E9660D8625B}" presName="parentText" presStyleLbl="node1" presStyleIdx="0" presStyleCnt="1" custScaleX="142857" custLinFactNeighborX="4083" custLinFactNeighborY="420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70C2B9-54F2-1F41-8BD6-EBE63AB5B7E2}" type="pres">
      <dgm:prSet presAssocID="{C5D713AC-C98F-4B4E-B200-7E9660D8625B}" presName="negativeSpace" presStyleCnt="0"/>
      <dgm:spPr/>
    </dgm:pt>
    <dgm:pt modelId="{C218935A-360B-2245-B339-41F4B423C9DB}" type="pres">
      <dgm:prSet presAssocID="{C5D713AC-C98F-4B4E-B200-7E9660D8625B}" presName="childText" presStyleLbl="conFgAcc1" presStyleIdx="0" presStyleCnt="1" custScaleX="50000" custScaleY="81564" custLinFactNeighborX="10185" custLinFactNeighborY="19628">
        <dgm:presLayoutVars>
          <dgm:bulletEnabled val="1"/>
        </dgm:presLayoutVars>
      </dgm:prSet>
      <dgm:spPr/>
    </dgm:pt>
  </dgm:ptLst>
  <dgm:cxnLst>
    <dgm:cxn modelId="{EF089CD3-5170-4FC4-9349-392530F3E237}" srcId="{87592C09-671E-4C84-AAA9-5972C06552C2}" destId="{C5D713AC-C98F-4B4E-B200-7E9660D8625B}" srcOrd="0" destOrd="0" parTransId="{67723C57-8C8C-4A57-A698-F1E5E441ED34}" sibTransId="{F04C8D2B-16E0-4D51-AA7A-82EBDB7ACAF1}"/>
    <dgm:cxn modelId="{C68AA8CC-6C21-824C-8186-B1AB082F5F63}" type="presOf" srcId="{C5D713AC-C98F-4B4E-B200-7E9660D8625B}" destId="{2E57F786-0471-FD44-8708-D3BB9488C0FD}" srcOrd="1" destOrd="0" presId="urn:microsoft.com/office/officeart/2005/8/layout/list1"/>
    <dgm:cxn modelId="{1C26C5A0-8EBB-3241-AF11-01C28636F593}" type="presOf" srcId="{87592C09-671E-4C84-AAA9-5972C06552C2}" destId="{15D34965-45E0-4CDB-ADBD-09BF75F8BB66}" srcOrd="0" destOrd="0" presId="urn:microsoft.com/office/officeart/2005/8/layout/list1"/>
    <dgm:cxn modelId="{021F9D9E-3249-1047-921A-6A23DEAD8088}" type="presOf" srcId="{C5D713AC-C98F-4B4E-B200-7E9660D8625B}" destId="{C41A949A-79DB-7541-8E20-8147DD2B89B0}" srcOrd="0" destOrd="0" presId="urn:microsoft.com/office/officeart/2005/8/layout/list1"/>
    <dgm:cxn modelId="{467807EF-7598-7B49-AD7C-91808D1D56AF}" type="presParOf" srcId="{15D34965-45E0-4CDB-ADBD-09BF75F8BB66}" destId="{EABA8769-D651-4D42-8D92-84C9D838CEE3}" srcOrd="0" destOrd="0" presId="urn:microsoft.com/office/officeart/2005/8/layout/list1"/>
    <dgm:cxn modelId="{9B646AEC-BC9F-3245-9439-FE62C23A843A}" type="presParOf" srcId="{EABA8769-D651-4D42-8D92-84C9D838CEE3}" destId="{C41A949A-79DB-7541-8E20-8147DD2B89B0}" srcOrd="0" destOrd="0" presId="urn:microsoft.com/office/officeart/2005/8/layout/list1"/>
    <dgm:cxn modelId="{92E6A792-DDEB-D042-92D6-EA9330B69944}" type="presParOf" srcId="{EABA8769-D651-4D42-8D92-84C9D838CEE3}" destId="{2E57F786-0471-FD44-8708-D3BB9488C0FD}" srcOrd="1" destOrd="0" presId="urn:microsoft.com/office/officeart/2005/8/layout/list1"/>
    <dgm:cxn modelId="{4D6B7315-0423-2949-95B1-E2FB8F338CCD}" type="presParOf" srcId="{15D34965-45E0-4CDB-ADBD-09BF75F8BB66}" destId="{7E70C2B9-54F2-1F41-8BD6-EBE63AB5B7E2}" srcOrd="1" destOrd="0" presId="urn:microsoft.com/office/officeart/2005/8/layout/list1"/>
    <dgm:cxn modelId="{81AEEE87-5D31-6745-96C0-D477F2605916}" type="presParOf" srcId="{15D34965-45E0-4CDB-ADBD-09BF75F8BB66}" destId="{C218935A-360B-2245-B339-41F4B423C9D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3600" b="1" dirty="0" smtClean="0">
              <a:latin typeface="+mj-lt"/>
            </a:rPr>
            <a:t>Finalidades do </a:t>
          </a:r>
          <a:r>
            <a:rPr lang="pt-BR" sz="3600" b="1" dirty="0" err="1" smtClean="0">
              <a:latin typeface="+mj-lt"/>
            </a:rPr>
            <a:t>Sinaes</a:t>
          </a:r>
          <a:endParaRPr lang="pt-BR" sz="36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 custT="1"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sz="2800" dirty="0" smtClean="0">
              <a:solidFill>
                <a:srgbClr val="000000"/>
              </a:solidFill>
              <a:latin typeface="+mj-lt"/>
            </a:rPr>
            <a:t>Melhoria da qualidade da Educação Superior;</a:t>
          </a:r>
          <a:endParaRPr lang="pt-BR" sz="2800" dirty="0">
            <a:solidFill>
              <a:srgbClr val="000000"/>
            </a:solidFill>
            <a:latin typeface="+mj-lt"/>
          </a:endParaRPr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AA5B997D-0C9A-4132-895F-843F84B9D689}">
      <dgm:prSet custT="1"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sz="2800" dirty="0" smtClean="0">
              <a:solidFill>
                <a:srgbClr val="000000"/>
              </a:solidFill>
              <a:latin typeface="+mj-lt"/>
            </a:rPr>
            <a:t>Orientação da expansão da oferta;</a:t>
          </a:r>
          <a:endParaRPr lang="pt-BR" sz="2800" dirty="0">
            <a:solidFill>
              <a:srgbClr val="000000"/>
            </a:solidFill>
            <a:latin typeface="+mj-lt"/>
          </a:endParaRPr>
        </a:p>
      </dgm:t>
    </dgm:pt>
    <dgm:pt modelId="{CAB313C1-DEDF-469F-8070-B324FB7DC3D2}" type="parTrans" cxnId="{71EA13B6-F454-4312-9B88-867BF4D279BD}">
      <dgm:prSet/>
      <dgm:spPr/>
      <dgm:t>
        <a:bodyPr/>
        <a:lstStyle/>
        <a:p>
          <a:endParaRPr lang="pt-BR"/>
        </a:p>
      </dgm:t>
    </dgm:pt>
    <dgm:pt modelId="{8D14FBFD-E642-4390-B233-BF250BEA1E62}" type="sibTrans" cxnId="{71EA13B6-F454-4312-9B88-867BF4D279BD}">
      <dgm:prSet/>
      <dgm:spPr/>
      <dgm:t>
        <a:bodyPr/>
        <a:lstStyle/>
        <a:p>
          <a:endParaRPr lang="pt-BR"/>
        </a:p>
      </dgm:t>
    </dgm:pt>
    <dgm:pt modelId="{DEE153E9-9F1E-416D-B1F0-E112E30C86D2}">
      <dgm:prSet custT="1"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sz="2800" dirty="0" smtClean="0">
              <a:solidFill>
                <a:srgbClr val="000000"/>
              </a:solidFill>
              <a:latin typeface="+mj-lt"/>
            </a:rPr>
            <a:t>Aumento da eficácia institucional;</a:t>
          </a:r>
          <a:endParaRPr lang="pt-BR" sz="2800" dirty="0">
            <a:solidFill>
              <a:srgbClr val="000000"/>
            </a:solidFill>
            <a:latin typeface="+mj-lt"/>
          </a:endParaRPr>
        </a:p>
      </dgm:t>
    </dgm:pt>
    <dgm:pt modelId="{A038A805-DF5C-42EC-8A19-9F36BE5816FC}" type="parTrans" cxnId="{ED44197C-C605-4BF2-9EDB-7FEB2CB4284E}">
      <dgm:prSet/>
      <dgm:spPr/>
      <dgm:t>
        <a:bodyPr/>
        <a:lstStyle/>
        <a:p>
          <a:endParaRPr lang="pt-BR"/>
        </a:p>
      </dgm:t>
    </dgm:pt>
    <dgm:pt modelId="{32C7FAF9-F554-4738-BD7C-7BF462A8F806}" type="sibTrans" cxnId="{ED44197C-C605-4BF2-9EDB-7FEB2CB4284E}">
      <dgm:prSet/>
      <dgm:spPr/>
      <dgm:t>
        <a:bodyPr/>
        <a:lstStyle/>
        <a:p>
          <a:endParaRPr lang="pt-BR"/>
        </a:p>
      </dgm:t>
    </dgm:pt>
    <dgm:pt modelId="{47CFDF22-5BE7-4E08-A3B1-F5A30CC09995}">
      <dgm:prSet custT="1"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sz="2800" dirty="0" smtClean="0">
              <a:solidFill>
                <a:srgbClr val="000000"/>
              </a:solidFill>
              <a:latin typeface="+mj-lt"/>
            </a:rPr>
            <a:t>Aumento da efetividade acadêmica e social;</a:t>
          </a:r>
          <a:endParaRPr lang="pt-BR" sz="2800" dirty="0">
            <a:solidFill>
              <a:srgbClr val="000000"/>
            </a:solidFill>
            <a:latin typeface="+mj-lt"/>
          </a:endParaRPr>
        </a:p>
      </dgm:t>
    </dgm:pt>
    <dgm:pt modelId="{226DE302-2082-43F9-960C-02154C92CEF2}" type="parTrans" cxnId="{32C35AF9-74F6-4FD9-89BB-6DDCDCBE4191}">
      <dgm:prSet/>
      <dgm:spPr/>
      <dgm:t>
        <a:bodyPr/>
        <a:lstStyle/>
        <a:p>
          <a:endParaRPr lang="pt-BR"/>
        </a:p>
      </dgm:t>
    </dgm:pt>
    <dgm:pt modelId="{55E596C3-EE8C-4C07-94E7-DAEC61C76E4D}" type="sibTrans" cxnId="{32C35AF9-74F6-4FD9-89BB-6DDCDCBE4191}">
      <dgm:prSet/>
      <dgm:spPr/>
      <dgm:t>
        <a:bodyPr/>
        <a:lstStyle/>
        <a:p>
          <a:endParaRPr lang="pt-BR"/>
        </a:p>
      </dgm:t>
    </dgm:pt>
    <dgm:pt modelId="{348A01D0-14A7-42A6-BA53-614840D03892}">
      <dgm:prSet custT="1"/>
      <dgm:spPr/>
      <dgm:t>
        <a:bodyPr/>
        <a:lstStyle/>
        <a:p>
          <a:pPr algn="just" rtl="0">
            <a:lnSpc>
              <a:spcPct val="100000"/>
            </a:lnSpc>
          </a:pPr>
          <a:r>
            <a:rPr lang="pt-BR" sz="2800" dirty="0" smtClean="0">
              <a:solidFill>
                <a:srgbClr val="000000"/>
              </a:solidFill>
              <a:latin typeface="+mj-lt"/>
            </a:rPr>
            <a:t>Aprofundamento dos compromissos e responsabilidade social das IES.</a:t>
          </a:r>
          <a:endParaRPr lang="pt-BR" sz="2800" dirty="0">
            <a:solidFill>
              <a:srgbClr val="000000"/>
            </a:solidFill>
            <a:latin typeface="+mj-lt"/>
          </a:endParaRPr>
        </a:p>
      </dgm:t>
    </dgm:pt>
    <dgm:pt modelId="{5395E1AD-3FFC-4B5F-87A4-D9897840C073}" type="parTrans" cxnId="{3E8F769A-578D-4D1C-8213-709C159A3965}">
      <dgm:prSet/>
      <dgm:spPr/>
      <dgm:t>
        <a:bodyPr/>
        <a:lstStyle/>
        <a:p>
          <a:endParaRPr lang="pt-BR"/>
        </a:p>
      </dgm:t>
    </dgm:pt>
    <dgm:pt modelId="{0A4FEA8F-A0AA-4603-84C6-1F5E66188E58}" type="sibTrans" cxnId="{3E8F769A-578D-4D1C-8213-709C159A3965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ScaleY="5209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106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A2803D5-2F8F-4249-859F-40AE765563DF}" type="presOf" srcId="{F0302E97-0F2B-4BDF-8DD4-386A59176BBC}" destId="{43B0BBE1-50C9-49D5-8533-4E14F1CCE147}" srcOrd="0" destOrd="0" presId="urn:microsoft.com/office/officeart/2005/8/layout/list1"/>
    <dgm:cxn modelId="{431AC831-FACF-4680-8690-BCC289B00FF1}" type="presOf" srcId="{6981EF77-2C56-43B5-9000-80CD44D1D439}" destId="{220A591D-ED84-4982-9F43-BDEAE291A081}" srcOrd="1" destOrd="0" presId="urn:microsoft.com/office/officeart/2005/8/layout/list1"/>
    <dgm:cxn modelId="{AA3538C2-FA24-434C-93A1-6F5A1615BF1F}" type="presOf" srcId="{348A01D0-14A7-42A6-BA53-614840D03892}" destId="{068F4BC8-0B93-4F31-AEF5-16219D2DE853}" srcOrd="0" destOrd="4" presId="urn:microsoft.com/office/officeart/2005/8/layout/list1"/>
    <dgm:cxn modelId="{9C53F118-50EE-4373-818C-C4CB85BD92CF}" type="presOf" srcId="{47CFDF22-5BE7-4E08-A3B1-F5A30CC09995}" destId="{068F4BC8-0B93-4F31-AEF5-16219D2DE853}" srcOrd="0" destOrd="3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E5192318-04C8-466E-BD6A-1F0395E99F7F}" type="presOf" srcId="{31A008A9-CC49-4467-A3E7-23D535B5DC33}" destId="{068F4BC8-0B93-4F31-AEF5-16219D2DE853}" srcOrd="0" destOrd="0" presId="urn:microsoft.com/office/officeart/2005/8/layout/list1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5FD3F719-3A96-4D9B-A96B-0ACA5A10EF29}" type="presOf" srcId="{DEE153E9-9F1E-416D-B1F0-E112E30C86D2}" destId="{068F4BC8-0B93-4F31-AEF5-16219D2DE853}" srcOrd="0" destOrd="2" presId="urn:microsoft.com/office/officeart/2005/8/layout/list1"/>
    <dgm:cxn modelId="{A67631A0-843D-46EC-856B-70F3D51B9EB1}" type="presOf" srcId="{AA5B997D-0C9A-4132-895F-843F84B9D689}" destId="{068F4BC8-0B93-4F31-AEF5-16219D2DE853}" srcOrd="0" destOrd="1" presId="urn:microsoft.com/office/officeart/2005/8/layout/list1"/>
    <dgm:cxn modelId="{ED44197C-C605-4BF2-9EDB-7FEB2CB4284E}" srcId="{6981EF77-2C56-43B5-9000-80CD44D1D439}" destId="{DEE153E9-9F1E-416D-B1F0-E112E30C86D2}" srcOrd="2" destOrd="0" parTransId="{A038A805-DF5C-42EC-8A19-9F36BE5816FC}" sibTransId="{32C7FAF9-F554-4738-BD7C-7BF462A8F806}"/>
    <dgm:cxn modelId="{32C35AF9-74F6-4FD9-89BB-6DDCDCBE4191}" srcId="{6981EF77-2C56-43B5-9000-80CD44D1D439}" destId="{47CFDF22-5BE7-4E08-A3B1-F5A30CC09995}" srcOrd="3" destOrd="0" parTransId="{226DE302-2082-43F9-960C-02154C92CEF2}" sibTransId="{55E596C3-EE8C-4C07-94E7-DAEC61C76E4D}"/>
    <dgm:cxn modelId="{71EA13B6-F454-4312-9B88-867BF4D279BD}" srcId="{6981EF77-2C56-43B5-9000-80CD44D1D439}" destId="{AA5B997D-0C9A-4132-895F-843F84B9D689}" srcOrd="1" destOrd="0" parTransId="{CAB313C1-DEDF-469F-8070-B324FB7DC3D2}" sibTransId="{8D14FBFD-E642-4390-B233-BF250BEA1E62}"/>
    <dgm:cxn modelId="{AB671671-32A3-42FA-84A8-CFE87C569958}" type="presOf" srcId="{6981EF77-2C56-43B5-9000-80CD44D1D439}" destId="{7BA9AF9C-0FB6-423C-AFE4-67E59045D6D8}" srcOrd="0" destOrd="0" presId="urn:microsoft.com/office/officeart/2005/8/layout/list1"/>
    <dgm:cxn modelId="{3E8F769A-578D-4D1C-8213-709C159A3965}" srcId="{6981EF77-2C56-43B5-9000-80CD44D1D439}" destId="{348A01D0-14A7-42A6-BA53-614840D03892}" srcOrd="4" destOrd="0" parTransId="{5395E1AD-3FFC-4B5F-87A4-D9897840C073}" sibTransId="{0A4FEA8F-A0AA-4603-84C6-1F5E66188E58}"/>
    <dgm:cxn modelId="{093F6720-F7D7-4107-AE27-22AB5834E090}" type="presParOf" srcId="{43B0BBE1-50C9-49D5-8533-4E14F1CCE147}" destId="{065E3EE4-6D6E-4F50-9B21-1738B8849893}" srcOrd="0" destOrd="0" presId="urn:microsoft.com/office/officeart/2005/8/layout/list1"/>
    <dgm:cxn modelId="{34AF58D6-D2E9-4F5F-93AA-5B5EBA485DCB}" type="presParOf" srcId="{065E3EE4-6D6E-4F50-9B21-1738B8849893}" destId="{7BA9AF9C-0FB6-423C-AFE4-67E59045D6D8}" srcOrd="0" destOrd="0" presId="urn:microsoft.com/office/officeart/2005/8/layout/list1"/>
    <dgm:cxn modelId="{5CB148FC-19EE-4099-967C-E3834AD7E9D6}" type="presParOf" srcId="{065E3EE4-6D6E-4F50-9B21-1738B8849893}" destId="{220A591D-ED84-4982-9F43-BDEAE291A081}" srcOrd="1" destOrd="0" presId="urn:microsoft.com/office/officeart/2005/8/layout/list1"/>
    <dgm:cxn modelId="{A5B2F99A-CE8F-419D-A710-5071DF15F320}" type="presParOf" srcId="{43B0BBE1-50C9-49D5-8533-4E14F1CCE147}" destId="{D757B3BC-6108-42F1-B4C4-96779CA30FC4}" srcOrd="1" destOrd="0" presId="urn:microsoft.com/office/officeart/2005/8/layout/list1"/>
    <dgm:cxn modelId="{3361ED99-3585-4D88-BB64-6213DAF48DB4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0C594F-E3F4-4775-B9A7-EAE5435575FD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C282F6-7067-4232-8A94-6F35DFD06758}">
      <dgm:prSet phldrT="[Texto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sz="3200" dirty="0" smtClean="0"/>
            <a:t>OBJETIVO</a:t>
          </a:r>
          <a:endParaRPr lang="pt-BR" sz="3200" dirty="0"/>
        </a:p>
      </dgm:t>
    </dgm:pt>
    <dgm:pt modelId="{5FAA31F6-DC98-4051-BBB7-8B9536A27800}" type="parTrans" cxnId="{F8E6920C-BE37-4279-8EA1-72C01E1C481C}">
      <dgm:prSet/>
      <dgm:spPr/>
      <dgm:t>
        <a:bodyPr/>
        <a:lstStyle/>
        <a:p>
          <a:endParaRPr lang="pt-BR"/>
        </a:p>
      </dgm:t>
    </dgm:pt>
    <dgm:pt modelId="{FA6D91B8-D4F2-4E70-9F04-1677DB7793FE}" type="sibTrans" cxnId="{F8E6920C-BE37-4279-8EA1-72C01E1C481C}">
      <dgm:prSet/>
      <dgm:spPr/>
      <dgm:t>
        <a:bodyPr/>
        <a:lstStyle/>
        <a:p>
          <a:endParaRPr lang="pt-BR"/>
        </a:p>
      </dgm:t>
    </dgm:pt>
    <dgm:pt modelId="{DB367C2D-8A5E-452E-8D2F-34100DD542E2}">
      <dgm:prSet phldrT="[Texto]"/>
      <dgm:spPr/>
      <dgm:t>
        <a:bodyPr/>
        <a:lstStyle/>
        <a:p>
          <a:r>
            <a:rPr lang="pt-BR" dirty="0" smtClean="0">
              <a:solidFill>
                <a:srgbClr val="000000"/>
              </a:solidFill>
            </a:rPr>
            <a:t>Instituições de Educação Superior</a:t>
          </a:r>
          <a:endParaRPr lang="pt-BR" dirty="0">
            <a:solidFill>
              <a:srgbClr val="000000"/>
            </a:solidFill>
          </a:endParaRPr>
        </a:p>
      </dgm:t>
    </dgm:pt>
    <dgm:pt modelId="{5889A4EB-D29E-424C-A890-AF39D95ED099}" type="parTrans" cxnId="{25EF8F97-00CE-4550-8A9A-277E8C06E98E}">
      <dgm:prSet/>
      <dgm:spPr/>
      <dgm:t>
        <a:bodyPr/>
        <a:lstStyle/>
        <a:p>
          <a:endParaRPr lang="pt-BR"/>
        </a:p>
      </dgm:t>
    </dgm:pt>
    <dgm:pt modelId="{72CF2160-7CF3-4949-A379-D7913AD9D673}" type="sibTrans" cxnId="{25EF8F97-00CE-4550-8A9A-277E8C06E98E}">
      <dgm:prSet/>
      <dgm:spPr/>
      <dgm:t>
        <a:bodyPr/>
        <a:lstStyle/>
        <a:p>
          <a:endParaRPr lang="pt-BR"/>
        </a:p>
      </dgm:t>
    </dgm:pt>
    <dgm:pt modelId="{CCE18D83-E6A3-409C-BA63-CF0C15BB3A49}">
      <dgm:prSet phldrT="[Texto]" custT="1"/>
      <dgm:spPr/>
      <dgm:t>
        <a:bodyPr/>
        <a:lstStyle/>
        <a:p>
          <a:r>
            <a:rPr lang="pt-BR" sz="2800" dirty="0" smtClean="0"/>
            <a:t>assegurar</a:t>
          </a:r>
          <a:r>
            <a:rPr lang="pt-BR" sz="2000" dirty="0" smtClean="0"/>
            <a:t> </a:t>
          </a:r>
          <a:endParaRPr lang="pt-BR" sz="2000" dirty="0"/>
        </a:p>
      </dgm:t>
    </dgm:pt>
    <dgm:pt modelId="{F5333E82-BF9A-496D-8623-273E82EB78B6}" type="parTrans" cxnId="{486BC1B9-44F6-4B0D-9B9D-91ED32A3F4F2}">
      <dgm:prSet/>
      <dgm:spPr/>
      <dgm:t>
        <a:bodyPr/>
        <a:lstStyle/>
        <a:p>
          <a:endParaRPr lang="pt-BR"/>
        </a:p>
      </dgm:t>
    </dgm:pt>
    <dgm:pt modelId="{7FEBFDBE-4FB0-4EA7-A7E8-81D3FF22738D}" type="sibTrans" cxnId="{486BC1B9-44F6-4B0D-9B9D-91ED32A3F4F2}">
      <dgm:prSet/>
      <dgm:spPr/>
      <dgm:t>
        <a:bodyPr/>
        <a:lstStyle/>
        <a:p>
          <a:endParaRPr lang="pt-BR"/>
        </a:p>
      </dgm:t>
    </dgm:pt>
    <dgm:pt modelId="{AB6CE892-4C96-4B58-8FA1-B24A18EC7A50}">
      <dgm:prSet phldrT="[Texto]"/>
      <dgm:spPr/>
      <dgm:t>
        <a:bodyPr/>
        <a:lstStyle/>
        <a:p>
          <a:r>
            <a:rPr lang="pt-BR" dirty="0" smtClean="0">
              <a:solidFill>
                <a:srgbClr val="000000"/>
              </a:solidFill>
            </a:rPr>
            <a:t>Cursos de Graduação</a:t>
          </a:r>
          <a:endParaRPr lang="pt-BR" dirty="0">
            <a:solidFill>
              <a:srgbClr val="000000"/>
            </a:solidFill>
          </a:endParaRPr>
        </a:p>
      </dgm:t>
    </dgm:pt>
    <dgm:pt modelId="{65FBA11C-0166-4D4E-9F2F-6D6BFF6728B5}" type="parTrans" cxnId="{07689197-7C7E-477F-B7EE-1F6F65E0095E}">
      <dgm:prSet/>
      <dgm:spPr/>
      <dgm:t>
        <a:bodyPr/>
        <a:lstStyle/>
        <a:p>
          <a:endParaRPr lang="pt-BR"/>
        </a:p>
      </dgm:t>
    </dgm:pt>
    <dgm:pt modelId="{575B5D63-99A1-4CD3-97D9-280B76309024}" type="sibTrans" cxnId="{07689197-7C7E-477F-B7EE-1F6F65E0095E}">
      <dgm:prSet/>
      <dgm:spPr/>
      <dgm:t>
        <a:bodyPr/>
        <a:lstStyle/>
        <a:p>
          <a:endParaRPr lang="pt-BR"/>
        </a:p>
      </dgm:t>
    </dgm:pt>
    <dgm:pt modelId="{28993261-E2ED-455F-8C8C-0A9CBF38E2E7}">
      <dgm:prSet phldrT="[Texto]" custT="1"/>
      <dgm:spPr/>
      <dgm:t>
        <a:bodyPr/>
        <a:lstStyle/>
        <a:p>
          <a:r>
            <a:rPr lang="pt-BR" sz="2400" dirty="0" smtClean="0"/>
            <a:t>Processo Nacional de Avaliação</a:t>
          </a:r>
          <a:endParaRPr lang="pt-BR" sz="2400" dirty="0"/>
        </a:p>
      </dgm:t>
    </dgm:pt>
    <dgm:pt modelId="{3284C0DF-BACB-43FF-AB66-A394CC190702}" type="parTrans" cxnId="{A6C707FC-DED2-44EC-88FB-1E7E4C634C26}">
      <dgm:prSet/>
      <dgm:spPr/>
      <dgm:t>
        <a:bodyPr/>
        <a:lstStyle/>
        <a:p>
          <a:endParaRPr lang="pt-BR"/>
        </a:p>
      </dgm:t>
    </dgm:pt>
    <dgm:pt modelId="{69613755-E337-4E76-917B-5EADAD5BEDDC}" type="sibTrans" cxnId="{A6C707FC-DED2-44EC-88FB-1E7E4C634C26}">
      <dgm:prSet/>
      <dgm:spPr/>
      <dgm:t>
        <a:bodyPr/>
        <a:lstStyle/>
        <a:p>
          <a:endParaRPr lang="pt-BR"/>
        </a:p>
      </dgm:t>
    </dgm:pt>
    <dgm:pt modelId="{A3F71FAD-B0B8-4AEE-B759-C62699AB0302}">
      <dgm:prSet phldrT="[Texto]"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D</a:t>
          </a:r>
          <a:r>
            <a:rPr lang="pt-BR" dirty="0" smtClean="0">
              <a:solidFill>
                <a:srgbClr val="000000"/>
              </a:solidFill>
            </a:rPr>
            <a:t>esempenho acadêmico de seus ALUNOS</a:t>
          </a:r>
          <a:endParaRPr lang="pt-BR" dirty="0">
            <a:solidFill>
              <a:srgbClr val="000000"/>
            </a:solidFill>
          </a:endParaRPr>
        </a:p>
      </dgm:t>
    </dgm:pt>
    <dgm:pt modelId="{9CC45E7B-03E8-4E4A-9597-32903B8430FE}" type="parTrans" cxnId="{81DEC198-C55D-4C89-94B8-5AA430456D88}">
      <dgm:prSet/>
      <dgm:spPr/>
      <dgm:t>
        <a:bodyPr/>
        <a:lstStyle/>
        <a:p>
          <a:endParaRPr lang="pt-BR"/>
        </a:p>
      </dgm:t>
    </dgm:pt>
    <dgm:pt modelId="{F4E4FCFE-E0C7-4AD9-83FB-7B4ABE659856}" type="sibTrans" cxnId="{81DEC198-C55D-4C89-94B8-5AA430456D88}">
      <dgm:prSet/>
      <dgm:spPr/>
      <dgm:t>
        <a:bodyPr/>
        <a:lstStyle/>
        <a:p>
          <a:endParaRPr lang="pt-BR"/>
        </a:p>
      </dgm:t>
    </dgm:pt>
    <dgm:pt modelId="{33941749-432E-48C4-80CA-21C2540BDAE1}" type="pres">
      <dgm:prSet presAssocID="{CF0C594F-E3F4-4775-B9A7-EAE5435575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C49016E-67B8-412F-813B-1C82817A3D34}" type="pres">
      <dgm:prSet presAssocID="{CF0C594F-E3F4-4775-B9A7-EAE5435575FD}" presName="tSp" presStyleCnt="0"/>
      <dgm:spPr/>
    </dgm:pt>
    <dgm:pt modelId="{9DDADC41-CFAB-4459-8EF1-362F54AC7032}" type="pres">
      <dgm:prSet presAssocID="{CF0C594F-E3F4-4775-B9A7-EAE5435575FD}" presName="bSp" presStyleCnt="0"/>
      <dgm:spPr/>
    </dgm:pt>
    <dgm:pt modelId="{F551189E-9079-45C3-9A8B-1815134DFBED}" type="pres">
      <dgm:prSet presAssocID="{CF0C594F-E3F4-4775-B9A7-EAE5435575FD}" presName="process" presStyleCnt="0"/>
      <dgm:spPr/>
    </dgm:pt>
    <dgm:pt modelId="{0119C78B-E977-42D6-9747-E4051346B685}" type="pres">
      <dgm:prSet presAssocID="{CCC282F6-7067-4232-8A94-6F35DFD06758}" presName="composite1" presStyleCnt="0"/>
      <dgm:spPr/>
    </dgm:pt>
    <dgm:pt modelId="{29296171-5AEC-4091-9295-5CF02322987A}" type="pres">
      <dgm:prSet presAssocID="{CCC282F6-7067-4232-8A94-6F35DFD06758}" presName="dummyNode1" presStyleLbl="node1" presStyleIdx="0" presStyleCnt="3"/>
      <dgm:spPr/>
    </dgm:pt>
    <dgm:pt modelId="{12820FF9-68C6-4558-99B0-C355DCDA2C51}" type="pres">
      <dgm:prSet presAssocID="{CCC282F6-7067-4232-8A94-6F35DFD06758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214C7B-0012-4D23-B24F-3B38AE6F47C6}" type="pres">
      <dgm:prSet presAssocID="{CCC282F6-7067-4232-8A94-6F35DFD0675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04D7E96-CDE1-4638-A103-DEDF429DECF9}" type="pres">
      <dgm:prSet presAssocID="{CCC282F6-7067-4232-8A94-6F35DFD06758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E9D157-164F-4F3F-B7F3-EFF44781E792}" type="pres">
      <dgm:prSet presAssocID="{CCC282F6-7067-4232-8A94-6F35DFD06758}" presName="connSite1" presStyleCnt="0"/>
      <dgm:spPr/>
    </dgm:pt>
    <dgm:pt modelId="{7266C9A6-5F3C-4461-8E83-4382E8C8E76F}" type="pres">
      <dgm:prSet presAssocID="{FA6D91B8-D4F2-4E70-9F04-1677DB7793FE}" presName="Name9" presStyleLbl="sibTrans2D1" presStyleIdx="0" presStyleCnt="2"/>
      <dgm:spPr/>
      <dgm:t>
        <a:bodyPr/>
        <a:lstStyle/>
        <a:p>
          <a:endParaRPr lang="pt-BR"/>
        </a:p>
      </dgm:t>
    </dgm:pt>
    <dgm:pt modelId="{2BFD719A-5F45-420B-BDD6-C70770A514F0}" type="pres">
      <dgm:prSet presAssocID="{CCE18D83-E6A3-409C-BA63-CF0C15BB3A49}" presName="composite2" presStyleCnt="0"/>
      <dgm:spPr/>
    </dgm:pt>
    <dgm:pt modelId="{D83A7451-7C2D-4413-8A47-3A1DDBEA82E2}" type="pres">
      <dgm:prSet presAssocID="{CCE18D83-E6A3-409C-BA63-CF0C15BB3A49}" presName="dummyNode2" presStyleLbl="node1" presStyleIdx="0" presStyleCnt="3"/>
      <dgm:spPr/>
    </dgm:pt>
    <dgm:pt modelId="{ECD651C5-76CF-4A14-ABA0-63EC7A772375}" type="pres">
      <dgm:prSet presAssocID="{CCE18D83-E6A3-409C-BA63-CF0C15BB3A49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F5258C-6D11-46D9-A40D-C245172D2298}" type="pres">
      <dgm:prSet presAssocID="{CCE18D83-E6A3-409C-BA63-CF0C15BB3A49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D4FD411-CAD8-41A4-B728-C3E540DFBCA8}" type="pres">
      <dgm:prSet presAssocID="{CCE18D83-E6A3-409C-BA63-CF0C15BB3A49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A87E23-4D4B-429E-AAC1-3CEB5D7F3154}" type="pres">
      <dgm:prSet presAssocID="{CCE18D83-E6A3-409C-BA63-CF0C15BB3A49}" presName="connSite2" presStyleCnt="0"/>
      <dgm:spPr/>
    </dgm:pt>
    <dgm:pt modelId="{DA9A1E8A-DF55-4ACC-AC6E-1EEB1DDE9281}" type="pres">
      <dgm:prSet presAssocID="{7FEBFDBE-4FB0-4EA7-A7E8-81D3FF22738D}" presName="Name18" presStyleLbl="sibTrans2D1" presStyleIdx="1" presStyleCnt="2"/>
      <dgm:spPr/>
      <dgm:t>
        <a:bodyPr/>
        <a:lstStyle/>
        <a:p>
          <a:endParaRPr lang="pt-BR"/>
        </a:p>
      </dgm:t>
    </dgm:pt>
    <dgm:pt modelId="{355757C2-2814-4A18-8E68-29C526B10395}" type="pres">
      <dgm:prSet presAssocID="{28993261-E2ED-455F-8C8C-0A9CBF38E2E7}" presName="composite1" presStyleCnt="0"/>
      <dgm:spPr/>
    </dgm:pt>
    <dgm:pt modelId="{2AA0B400-1430-4D1D-8D50-B5D72D12034C}" type="pres">
      <dgm:prSet presAssocID="{28993261-E2ED-455F-8C8C-0A9CBF38E2E7}" presName="dummyNode1" presStyleLbl="node1" presStyleIdx="1" presStyleCnt="3"/>
      <dgm:spPr/>
    </dgm:pt>
    <dgm:pt modelId="{E8C4EF44-90A0-48BB-AAC9-DA34E4BCCD81}" type="pres">
      <dgm:prSet presAssocID="{28993261-E2ED-455F-8C8C-0A9CBF38E2E7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4F83AB0-ABA2-4819-B0CC-C5E914EA96CE}" type="pres">
      <dgm:prSet presAssocID="{28993261-E2ED-455F-8C8C-0A9CBF38E2E7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E19F31-E2DD-4D58-B796-9B5A4D825D27}" type="pres">
      <dgm:prSet presAssocID="{28993261-E2ED-455F-8C8C-0A9CBF38E2E7}" presName="parentNode1" presStyleLbl="node1" presStyleIdx="2" presStyleCnt="3" custScaleY="18061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C47CC3-638F-4D49-91EA-E75F8E06A4A8}" type="pres">
      <dgm:prSet presAssocID="{28993261-E2ED-455F-8C8C-0A9CBF38E2E7}" presName="connSite1" presStyleCnt="0"/>
      <dgm:spPr/>
    </dgm:pt>
  </dgm:ptLst>
  <dgm:cxnLst>
    <dgm:cxn modelId="{A6C707FC-DED2-44EC-88FB-1E7E4C634C26}" srcId="{CF0C594F-E3F4-4775-B9A7-EAE5435575FD}" destId="{28993261-E2ED-455F-8C8C-0A9CBF38E2E7}" srcOrd="2" destOrd="0" parTransId="{3284C0DF-BACB-43FF-AB66-A394CC190702}" sibTransId="{69613755-E337-4E76-917B-5EADAD5BEDDC}"/>
    <dgm:cxn modelId="{E3F8DEB6-F51E-4225-BBC9-5DBD3C7BB5A5}" type="presOf" srcId="{CF0C594F-E3F4-4775-B9A7-EAE5435575FD}" destId="{33941749-432E-48C4-80CA-21C2540BDAE1}" srcOrd="0" destOrd="0" presId="urn:microsoft.com/office/officeart/2005/8/layout/hProcess4"/>
    <dgm:cxn modelId="{7107683E-D958-44C0-B255-947245D4E6C8}" type="presOf" srcId="{A3F71FAD-B0B8-4AEE-B759-C62699AB0302}" destId="{B4F83AB0-ABA2-4819-B0CC-C5E914EA96CE}" srcOrd="1" destOrd="0" presId="urn:microsoft.com/office/officeart/2005/8/layout/hProcess4"/>
    <dgm:cxn modelId="{318ED7D6-4ACD-44A3-A491-37EBA25DDC41}" type="presOf" srcId="{CCC282F6-7067-4232-8A94-6F35DFD06758}" destId="{404D7E96-CDE1-4638-A103-DEDF429DECF9}" srcOrd="0" destOrd="0" presId="urn:microsoft.com/office/officeart/2005/8/layout/hProcess4"/>
    <dgm:cxn modelId="{09DBEFFE-DCF8-4371-B61C-6AC7725BF650}" type="presOf" srcId="{DB367C2D-8A5E-452E-8D2F-34100DD542E2}" destId="{12820FF9-68C6-4558-99B0-C355DCDA2C51}" srcOrd="0" destOrd="0" presId="urn:microsoft.com/office/officeart/2005/8/layout/hProcess4"/>
    <dgm:cxn modelId="{4BA01073-78F4-4043-BB74-324D72B3DEF5}" type="presOf" srcId="{DB367C2D-8A5E-452E-8D2F-34100DD542E2}" destId="{2C214C7B-0012-4D23-B24F-3B38AE6F47C6}" srcOrd="1" destOrd="0" presId="urn:microsoft.com/office/officeart/2005/8/layout/hProcess4"/>
    <dgm:cxn modelId="{1C038117-7B37-4CBB-BA49-520D8F21C4EA}" type="presOf" srcId="{7FEBFDBE-4FB0-4EA7-A7E8-81D3FF22738D}" destId="{DA9A1E8A-DF55-4ACC-AC6E-1EEB1DDE9281}" srcOrd="0" destOrd="0" presId="urn:microsoft.com/office/officeart/2005/8/layout/hProcess4"/>
    <dgm:cxn modelId="{07689197-7C7E-477F-B7EE-1F6F65E0095E}" srcId="{CCE18D83-E6A3-409C-BA63-CF0C15BB3A49}" destId="{AB6CE892-4C96-4B58-8FA1-B24A18EC7A50}" srcOrd="0" destOrd="0" parTransId="{65FBA11C-0166-4D4E-9F2F-6D6BFF6728B5}" sibTransId="{575B5D63-99A1-4CD3-97D9-280B76309024}"/>
    <dgm:cxn modelId="{888D12A7-8169-46AD-8A7E-454266872737}" type="presOf" srcId="{28993261-E2ED-455F-8C8C-0A9CBF38E2E7}" destId="{73E19F31-E2DD-4D58-B796-9B5A4D825D27}" srcOrd="0" destOrd="0" presId="urn:microsoft.com/office/officeart/2005/8/layout/hProcess4"/>
    <dgm:cxn modelId="{897F2CE4-CB4C-429D-BBF2-7EAC6B4EB7A3}" type="presOf" srcId="{FA6D91B8-D4F2-4E70-9F04-1677DB7793FE}" destId="{7266C9A6-5F3C-4461-8E83-4382E8C8E76F}" srcOrd="0" destOrd="0" presId="urn:microsoft.com/office/officeart/2005/8/layout/hProcess4"/>
    <dgm:cxn modelId="{81DEC198-C55D-4C89-94B8-5AA430456D88}" srcId="{28993261-E2ED-455F-8C8C-0A9CBF38E2E7}" destId="{A3F71FAD-B0B8-4AEE-B759-C62699AB0302}" srcOrd="0" destOrd="0" parTransId="{9CC45E7B-03E8-4E4A-9597-32903B8430FE}" sibTransId="{F4E4FCFE-E0C7-4AD9-83FB-7B4ABE659856}"/>
    <dgm:cxn modelId="{BB82DADE-41A3-416D-AA3E-0112C4DED8EA}" type="presOf" srcId="{A3F71FAD-B0B8-4AEE-B759-C62699AB0302}" destId="{E8C4EF44-90A0-48BB-AAC9-DA34E4BCCD81}" srcOrd="0" destOrd="0" presId="urn:microsoft.com/office/officeart/2005/8/layout/hProcess4"/>
    <dgm:cxn modelId="{A255B8AD-C072-4D14-9C7C-E2A7826F4E04}" type="presOf" srcId="{AB6CE892-4C96-4B58-8FA1-B24A18EC7A50}" destId="{1AF5258C-6D11-46D9-A40D-C245172D2298}" srcOrd="1" destOrd="0" presId="urn:microsoft.com/office/officeart/2005/8/layout/hProcess4"/>
    <dgm:cxn modelId="{486BC1B9-44F6-4B0D-9B9D-91ED32A3F4F2}" srcId="{CF0C594F-E3F4-4775-B9A7-EAE5435575FD}" destId="{CCE18D83-E6A3-409C-BA63-CF0C15BB3A49}" srcOrd="1" destOrd="0" parTransId="{F5333E82-BF9A-496D-8623-273E82EB78B6}" sibTransId="{7FEBFDBE-4FB0-4EA7-A7E8-81D3FF22738D}"/>
    <dgm:cxn modelId="{F8E6920C-BE37-4279-8EA1-72C01E1C481C}" srcId="{CF0C594F-E3F4-4775-B9A7-EAE5435575FD}" destId="{CCC282F6-7067-4232-8A94-6F35DFD06758}" srcOrd="0" destOrd="0" parTransId="{5FAA31F6-DC98-4051-BBB7-8B9536A27800}" sibTransId="{FA6D91B8-D4F2-4E70-9F04-1677DB7793FE}"/>
    <dgm:cxn modelId="{7BE676A5-7340-4700-85C8-12075802D879}" type="presOf" srcId="{AB6CE892-4C96-4B58-8FA1-B24A18EC7A50}" destId="{ECD651C5-76CF-4A14-ABA0-63EC7A772375}" srcOrd="0" destOrd="0" presId="urn:microsoft.com/office/officeart/2005/8/layout/hProcess4"/>
    <dgm:cxn modelId="{25EF8F97-00CE-4550-8A9A-277E8C06E98E}" srcId="{CCC282F6-7067-4232-8A94-6F35DFD06758}" destId="{DB367C2D-8A5E-452E-8D2F-34100DD542E2}" srcOrd="0" destOrd="0" parTransId="{5889A4EB-D29E-424C-A890-AF39D95ED099}" sibTransId="{72CF2160-7CF3-4949-A379-D7913AD9D673}"/>
    <dgm:cxn modelId="{D6AACEE5-4E99-4EAB-9C6F-C3D65AF84351}" type="presOf" srcId="{CCE18D83-E6A3-409C-BA63-CF0C15BB3A49}" destId="{9D4FD411-CAD8-41A4-B728-C3E540DFBCA8}" srcOrd="0" destOrd="0" presId="urn:microsoft.com/office/officeart/2005/8/layout/hProcess4"/>
    <dgm:cxn modelId="{99C763F0-D902-4716-9900-9B84501CF74A}" type="presParOf" srcId="{33941749-432E-48C4-80CA-21C2540BDAE1}" destId="{8C49016E-67B8-412F-813B-1C82817A3D34}" srcOrd="0" destOrd="0" presId="urn:microsoft.com/office/officeart/2005/8/layout/hProcess4"/>
    <dgm:cxn modelId="{2DC87A25-238D-470E-83FD-6DB48D98EA20}" type="presParOf" srcId="{33941749-432E-48C4-80CA-21C2540BDAE1}" destId="{9DDADC41-CFAB-4459-8EF1-362F54AC7032}" srcOrd="1" destOrd="0" presId="urn:microsoft.com/office/officeart/2005/8/layout/hProcess4"/>
    <dgm:cxn modelId="{B009F555-4740-4E5D-B602-6FA956D79744}" type="presParOf" srcId="{33941749-432E-48C4-80CA-21C2540BDAE1}" destId="{F551189E-9079-45C3-9A8B-1815134DFBED}" srcOrd="2" destOrd="0" presId="urn:microsoft.com/office/officeart/2005/8/layout/hProcess4"/>
    <dgm:cxn modelId="{8B9B9C41-3F29-46F3-A45C-EBA442D81367}" type="presParOf" srcId="{F551189E-9079-45C3-9A8B-1815134DFBED}" destId="{0119C78B-E977-42D6-9747-E4051346B685}" srcOrd="0" destOrd="0" presId="urn:microsoft.com/office/officeart/2005/8/layout/hProcess4"/>
    <dgm:cxn modelId="{A4A985BF-D0CF-4221-B5AC-ACA3C8256894}" type="presParOf" srcId="{0119C78B-E977-42D6-9747-E4051346B685}" destId="{29296171-5AEC-4091-9295-5CF02322987A}" srcOrd="0" destOrd="0" presId="urn:microsoft.com/office/officeart/2005/8/layout/hProcess4"/>
    <dgm:cxn modelId="{2915DEFD-D335-44FA-A4F9-929B676D1368}" type="presParOf" srcId="{0119C78B-E977-42D6-9747-E4051346B685}" destId="{12820FF9-68C6-4558-99B0-C355DCDA2C51}" srcOrd="1" destOrd="0" presId="urn:microsoft.com/office/officeart/2005/8/layout/hProcess4"/>
    <dgm:cxn modelId="{A4493385-CAAC-41B7-9A36-2C12FA8E5A69}" type="presParOf" srcId="{0119C78B-E977-42D6-9747-E4051346B685}" destId="{2C214C7B-0012-4D23-B24F-3B38AE6F47C6}" srcOrd="2" destOrd="0" presId="urn:microsoft.com/office/officeart/2005/8/layout/hProcess4"/>
    <dgm:cxn modelId="{2CB9379C-4B70-4ECF-B48F-C5C13E969D53}" type="presParOf" srcId="{0119C78B-E977-42D6-9747-E4051346B685}" destId="{404D7E96-CDE1-4638-A103-DEDF429DECF9}" srcOrd="3" destOrd="0" presId="urn:microsoft.com/office/officeart/2005/8/layout/hProcess4"/>
    <dgm:cxn modelId="{C962F4CA-9509-498D-A7F1-6892D4E37D98}" type="presParOf" srcId="{0119C78B-E977-42D6-9747-E4051346B685}" destId="{13E9D157-164F-4F3F-B7F3-EFF44781E792}" srcOrd="4" destOrd="0" presId="urn:microsoft.com/office/officeart/2005/8/layout/hProcess4"/>
    <dgm:cxn modelId="{83AB37E5-74C5-4A10-894D-7DCAAD42E2B4}" type="presParOf" srcId="{F551189E-9079-45C3-9A8B-1815134DFBED}" destId="{7266C9A6-5F3C-4461-8E83-4382E8C8E76F}" srcOrd="1" destOrd="0" presId="urn:microsoft.com/office/officeart/2005/8/layout/hProcess4"/>
    <dgm:cxn modelId="{85B3069E-0FDF-4D16-9631-55E28B4E1344}" type="presParOf" srcId="{F551189E-9079-45C3-9A8B-1815134DFBED}" destId="{2BFD719A-5F45-420B-BDD6-C70770A514F0}" srcOrd="2" destOrd="0" presId="urn:microsoft.com/office/officeart/2005/8/layout/hProcess4"/>
    <dgm:cxn modelId="{F54FA78B-6402-412C-B4F0-9C97F2CD98E1}" type="presParOf" srcId="{2BFD719A-5F45-420B-BDD6-C70770A514F0}" destId="{D83A7451-7C2D-4413-8A47-3A1DDBEA82E2}" srcOrd="0" destOrd="0" presId="urn:microsoft.com/office/officeart/2005/8/layout/hProcess4"/>
    <dgm:cxn modelId="{B3989627-A3DC-47C5-9D5B-F6039F8FF97D}" type="presParOf" srcId="{2BFD719A-5F45-420B-BDD6-C70770A514F0}" destId="{ECD651C5-76CF-4A14-ABA0-63EC7A772375}" srcOrd="1" destOrd="0" presId="urn:microsoft.com/office/officeart/2005/8/layout/hProcess4"/>
    <dgm:cxn modelId="{CE37F77B-937A-4887-9B4E-D1FF61B66879}" type="presParOf" srcId="{2BFD719A-5F45-420B-BDD6-C70770A514F0}" destId="{1AF5258C-6D11-46D9-A40D-C245172D2298}" srcOrd="2" destOrd="0" presId="urn:microsoft.com/office/officeart/2005/8/layout/hProcess4"/>
    <dgm:cxn modelId="{5E07CD01-A94B-409F-8A34-BE5DC4612488}" type="presParOf" srcId="{2BFD719A-5F45-420B-BDD6-C70770A514F0}" destId="{9D4FD411-CAD8-41A4-B728-C3E540DFBCA8}" srcOrd="3" destOrd="0" presId="urn:microsoft.com/office/officeart/2005/8/layout/hProcess4"/>
    <dgm:cxn modelId="{6C041BB6-8225-4856-954D-0931FC40FA5F}" type="presParOf" srcId="{2BFD719A-5F45-420B-BDD6-C70770A514F0}" destId="{EAA87E23-4D4B-429E-AAC1-3CEB5D7F3154}" srcOrd="4" destOrd="0" presId="urn:microsoft.com/office/officeart/2005/8/layout/hProcess4"/>
    <dgm:cxn modelId="{F227FF7C-397E-44A4-B92D-B6C3C0A1A9A8}" type="presParOf" srcId="{F551189E-9079-45C3-9A8B-1815134DFBED}" destId="{DA9A1E8A-DF55-4ACC-AC6E-1EEB1DDE9281}" srcOrd="3" destOrd="0" presId="urn:microsoft.com/office/officeart/2005/8/layout/hProcess4"/>
    <dgm:cxn modelId="{5E1C0E9A-7934-4C75-82B6-185FFB5004AA}" type="presParOf" srcId="{F551189E-9079-45C3-9A8B-1815134DFBED}" destId="{355757C2-2814-4A18-8E68-29C526B10395}" srcOrd="4" destOrd="0" presId="urn:microsoft.com/office/officeart/2005/8/layout/hProcess4"/>
    <dgm:cxn modelId="{CAC882ED-DD5D-4B6C-BFEC-276273367B27}" type="presParOf" srcId="{355757C2-2814-4A18-8E68-29C526B10395}" destId="{2AA0B400-1430-4D1D-8D50-B5D72D12034C}" srcOrd="0" destOrd="0" presId="urn:microsoft.com/office/officeart/2005/8/layout/hProcess4"/>
    <dgm:cxn modelId="{C6C7F380-94C7-455D-A4CB-D59DFC1AF0AA}" type="presParOf" srcId="{355757C2-2814-4A18-8E68-29C526B10395}" destId="{E8C4EF44-90A0-48BB-AAC9-DA34E4BCCD81}" srcOrd="1" destOrd="0" presId="urn:microsoft.com/office/officeart/2005/8/layout/hProcess4"/>
    <dgm:cxn modelId="{0297CD8D-FB04-43CD-AC07-2C5C1E90E907}" type="presParOf" srcId="{355757C2-2814-4A18-8E68-29C526B10395}" destId="{B4F83AB0-ABA2-4819-B0CC-C5E914EA96CE}" srcOrd="2" destOrd="0" presId="urn:microsoft.com/office/officeart/2005/8/layout/hProcess4"/>
    <dgm:cxn modelId="{2C62B8EE-0EF4-484F-A208-E5C451B9FCD5}" type="presParOf" srcId="{355757C2-2814-4A18-8E68-29C526B10395}" destId="{73E19F31-E2DD-4D58-B796-9B5A4D825D27}" srcOrd="3" destOrd="0" presId="urn:microsoft.com/office/officeart/2005/8/layout/hProcess4"/>
    <dgm:cxn modelId="{5816D324-3B3B-43B6-9432-563972D3DD17}" type="presParOf" srcId="{355757C2-2814-4A18-8E68-29C526B10395}" destId="{8FC47CC3-638F-4D49-91EA-E75F8E06A4A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ED1A1-4A13-4B43-9BD4-F39C560D43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9B5E825-DD4F-4A6D-91B5-A3DD524C037D}">
      <dgm:prSet custT="1"/>
      <dgm:spPr/>
      <dgm:t>
        <a:bodyPr/>
        <a:lstStyle/>
        <a:p>
          <a:pPr rtl="0"/>
          <a:r>
            <a:rPr lang="pt-BR" sz="2400" dirty="0" smtClean="0"/>
            <a:t>Formativa</a:t>
          </a:r>
          <a:endParaRPr lang="pt-BR" sz="2400" dirty="0"/>
        </a:p>
      </dgm:t>
    </dgm:pt>
    <dgm:pt modelId="{D57184E9-1629-4BEF-AA77-50F233A29472}" type="parTrans" cxnId="{A048A8BD-8695-463B-8465-3B84FBBC4D2A}">
      <dgm:prSet/>
      <dgm:spPr/>
      <dgm:t>
        <a:bodyPr/>
        <a:lstStyle/>
        <a:p>
          <a:endParaRPr lang="pt-BR" sz="2400"/>
        </a:p>
      </dgm:t>
    </dgm:pt>
    <dgm:pt modelId="{B6152360-D876-465C-806E-8389FE7AF761}" type="sibTrans" cxnId="{A048A8BD-8695-463B-8465-3B84FBBC4D2A}">
      <dgm:prSet/>
      <dgm:spPr/>
      <dgm:t>
        <a:bodyPr/>
        <a:lstStyle/>
        <a:p>
          <a:endParaRPr lang="pt-BR" sz="2400"/>
        </a:p>
      </dgm:t>
    </dgm:pt>
    <dgm:pt modelId="{5D8CE668-9AC7-40DE-93C0-2BAEA412D013}">
      <dgm:prSet custT="1"/>
      <dgm:spPr/>
      <dgm:t>
        <a:bodyPr/>
        <a:lstStyle/>
        <a:p>
          <a:pPr rtl="0"/>
          <a:r>
            <a:rPr lang="pt-BR" sz="2400" dirty="0" smtClean="0"/>
            <a:t>Processual</a:t>
          </a:r>
          <a:endParaRPr lang="pt-BR" sz="2400" dirty="0"/>
        </a:p>
      </dgm:t>
    </dgm:pt>
    <dgm:pt modelId="{F2517445-23D1-4682-8993-B39D6D49C6FD}" type="parTrans" cxnId="{E0D38394-CDE4-46AC-9C58-D7F3AF0F411B}">
      <dgm:prSet/>
      <dgm:spPr/>
      <dgm:t>
        <a:bodyPr/>
        <a:lstStyle/>
        <a:p>
          <a:endParaRPr lang="pt-BR" sz="2400"/>
        </a:p>
      </dgm:t>
    </dgm:pt>
    <dgm:pt modelId="{35BA05D9-7F68-4F4E-A169-7090605A9BC4}" type="sibTrans" cxnId="{E0D38394-CDE4-46AC-9C58-D7F3AF0F411B}">
      <dgm:prSet/>
      <dgm:spPr/>
      <dgm:t>
        <a:bodyPr/>
        <a:lstStyle/>
        <a:p>
          <a:endParaRPr lang="pt-BR" sz="2400"/>
        </a:p>
      </dgm:t>
    </dgm:pt>
    <dgm:pt modelId="{59187F80-1EAC-42DD-8FDA-2DD98FB05FC4}">
      <dgm:prSet custT="1"/>
      <dgm:spPr/>
      <dgm:t>
        <a:bodyPr/>
        <a:lstStyle/>
        <a:p>
          <a:pPr rtl="0"/>
          <a:r>
            <a:rPr lang="pt-BR" sz="2400" dirty="0" err="1" smtClean="0"/>
            <a:t>Emancipatória</a:t>
          </a:r>
          <a:endParaRPr lang="pt-BR" sz="2400" dirty="0"/>
        </a:p>
      </dgm:t>
    </dgm:pt>
    <dgm:pt modelId="{0C90132B-C34B-4186-8E8F-E84E588066A5}" type="parTrans" cxnId="{E33D7CA6-E5DB-4B4D-8B6C-05CA279BB681}">
      <dgm:prSet/>
      <dgm:spPr/>
      <dgm:t>
        <a:bodyPr/>
        <a:lstStyle/>
        <a:p>
          <a:endParaRPr lang="pt-BR" sz="2400"/>
        </a:p>
      </dgm:t>
    </dgm:pt>
    <dgm:pt modelId="{0EBADB9F-E40F-4DB7-AD14-C42B3B7E54B3}" type="sibTrans" cxnId="{E33D7CA6-E5DB-4B4D-8B6C-05CA279BB681}">
      <dgm:prSet/>
      <dgm:spPr/>
      <dgm:t>
        <a:bodyPr/>
        <a:lstStyle/>
        <a:p>
          <a:endParaRPr lang="pt-BR" sz="2400"/>
        </a:p>
      </dgm:t>
    </dgm:pt>
    <dgm:pt modelId="{F42DD39D-C20A-4A31-B51C-B2550190D4E3}">
      <dgm:prSet custT="1"/>
      <dgm:spPr/>
      <dgm:t>
        <a:bodyPr/>
        <a:lstStyle/>
        <a:p>
          <a:pPr rtl="0"/>
          <a:r>
            <a:rPr lang="pt-BR" sz="2400" dirty="0" smtClean="0"/>
            <a:t>aprendizagem/ diagnóstico/ações </a:t>
          </a:r>
          <a:endParaRPr lang="pt-BR" sz="2400" dirty="0"/>
        </a:p>
      </dgm:t>
    </dgm:pt>
    <dgm:pt modelId="{0FC14423-16B1-4CE2-AF9F-F42DF3A3A2B6}" type="parTrans" cxnId="{CC934968-B896-487E-A4AD-75F55E684382}">
      <dgm:prSet/>
      <dgm:spPr/>
      <dgm:t>
        <a:bodyPr/>
        <a:lstStyle/>
        <a:p>
          <a:endParaRPr lang="pt-BR" sz="2400"/>
        </a:p>
      </dgm:t>
    </dgm:pt>
    <dgm:pt modelId="{17FB8E97-DC9F-41ED-8FDB-A4C9CA6B53D9}" type="sibTrans" cxnId="{CC934968-B896-487E-A4AD-75F55E684382}">
      <dgm:prSet/>
      <dgm:spPr/>
      <dgm:t>
        <a:bodyPr/>
        <a:lstStyle/>
        <a:p>
          <a:endParaRPr lang="pt-BR" sz="2400"/>
        </a:p>
      </dgm:t>
    </dgm:pt>
    <dgm:pt modelId="{643C2DC0-55C7-43A9-A03F-5ECD6A29827D}">
      <dgm:prSet custT="1"/>
      <dgm:spPr/>
      <dgm:t>
        <a:bodyPr/>
        <a:lstStyle/>
        <a:p>
          <a:pPr rtl="0"/>
          <a:r>
            <a:rPr lang="pt-BR" sz="2400" dirty="0" smtClean="0"/>
            <a:t>prática evolutiva/ sistêmica/ integrada</a:t>
          </a:r>
          <a:endParaRPr lang="pt-BR" sz="2400" dirty="0"/>
        </a:p>
      </dgm:t>
    </dgm:pt>
    <dgm:pt modelId="{0D929161-447F-42E3-B7FE-C724B3202CED}" type="parTrans" cxnId="{8F90A609-1454-4985-82DD-1D19472AC1CD}">
      <dgm:prSet/>
      <dgm:spPr/>
      <dgm:t>
        <a:bodyPr/>
        <a:lstStyle/>
        <a:p>
          <a:endParaRPr lang="pt-BR" sz="2400"/>
        </a:p>
      </dgm:t>
    </dgm:pt>
    <dgm:pt modelId="{A0ADE57C-9FDA-4564-BD82-FACF90FDA512}" type="sibTrans" cxnId="{8F90A609-1454-4985-82DD-1D19472AC1CD}">
      <dgm:prSet/>
      <dgm:spPr/>
      <dgm:t>
        <a:bodyPr/>
        <a:lstStyle/>
        <a:p>
          <a:endParaRPr lang="pt-BR" sz="2400"/>
        </a:p>
      </dgm:t>
    </dgm:pt>
    <dgm:pt modelId="{923E41AA-E728-4144-B1E2-FCA6AF544743}">
      <dgm:prSet custT="1"/>
      <dgm:spPr/>
      <dgm:t>
        <a:bodyPr/>
        <a:lstStyle/>
        <a:p>
          <a:pPr rtl="0"/>
          <a:r>
            <a:rPr lang="pt-BR" sz="2400" dirty="0" smtClean="0"/>
            <a:t>produz autoconhecimento, construção e reconstrução para uma cultura de  avaliação com permanente atitude de tomada de consciência sobre sua missão e finalidades acadêmica e social</a:t>
          </a:r>
          <a:endParaRPr lang="pt-BR" sz="2400" dirty="0"/>
        </a:p>
      </dgm:t>
    </dgm:pt>
    <dgm:pt modelId="{3CF0696B-DE59-4F31-8A69-3B07F3DE0C14}" type="sibTrans" cxnId="{B8B0AB10-9AB7-47F7-820A-24FFB411CD1F}">
      <dgm:prSet/>
      <dgm:spPr/>
      <dgm:t>
        <a:bodyPr/>
        <a:lstStyle/>
        <a:p>
          <a:endParaRPr lang="pt-BR" sz="2400"/>
        </a:p>
      </dgm:t>
    </dgm:pt>
    <dgm:pt modelId="{2CDAAD0A-2CCE-48FA-B83C-4637F9DD60FF}" type="parTrans" cxnId="{B8B0AB10-9AB7-47F7-820A-24FFB411CD1F}">
      <dgm:prSet/>
      <dgm:spPr/>
      <dgm:t>
        <a:bodyPr/>
        <a:lstStyle/>
        <a:p>
          <a:endParaRPr lang="pt-BR" sz="2400"/>
        </a:p>
      </dgm:t>
    </dgm:pt>
    <dgm:pt modelId="{DC2A51AF-0854-46C4-956D-58EAF84E4A08}" type="pres">
      <dgm:prSet presAssocID="{523ED1A1-4A13-4B43-9BD4-F39C560D43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FC2055A-66A9-4819-92B1-6532E0E7D94C}" type="pres">
      <dgm:prSet presAssocID="{29B5E825-DD4F-4A6D-91B5-A3DD524C037D}" presName="parentLin" presStyleCnt="0"/>
      <dgm:spPr/>
    </dgm:pt>
    <dgm:pt modelId="{46C8F501-2DF3-431A-AA02-40AA27DFC31A}" type="pres">
      <dgm:prSet presAssocID="{29B5E825-DD4F-4A6D-91B5-A3DD524C037D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6A1364BE-F523-4EE8-9D06-5F84536EFA9F}" type="pres">
      <dgm:prSet presAssocID="{29B5E825-DD4F-4A6D-91B5-A3DD524C037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B6A430-B68D-456E-9DF5-F0362956E649}" type="pres">
      <dgm:prSet presAssocID="{29B5E825-DD4F-4A6D-91B5-A3DD524C037D}" presName="negativeSpace" presStyleCnt="0"/>
      <dgm:spPr/>
    </dgm:pt>
    <dgm:pt modelId="{0A2A7C90-3C72-4E95-8704-C59CE2542DF4}" type="pres">
      <dgm:prSet presAssocID="{29B5E825-DD4F-4A6D-91B5-A3DD524C037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5FA493-961F-4ABC-AC9A-A8BC226E0530}" type="pres">
      <dgm:prSet presAssocID="{B6152360-D876-465C-806E-8389FE7AF761}" presName="spaceBetweenRectangles" presStyleCnt="0"/>
      <dgm:spPr/>
    </dgm:pt>
    <dgm:pt modelId="{959195F0-FBFD-43BA-AC96-CAF224FC8F19}" type="pres">
      <dgm:prSet presAssocID="{5D8CE668-9AC7-40DE-93C0-2BAEA412D013}" presName="parentLin" presStyleCnt="0"/>
      <dgm:spPr/>
    </dgm:pt>
    <dgm:pt modelId="{95204768-3F1B-4D90-BE28-ACF2B936ABE0}" type="pres">
      <dgm:prSet presAssocID="{5D8CE668-9AC7-40DE-93C0-2BAEA412D013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AA6064B9-16D6-4045-8755-A83ABF94DD3C}" type="pres">
      <dgm:prSet presAssocID="{5D8CE668-9AC7-40DE-93C0-2BAEA412D01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745DF5-A719-4F6F-AEEB-083AA1730376}" type="pres">
      <dgm:prSet presAssocID="{5D8CE668-9AC7-40DE-93C0-2BAEA412D013}" presName="negativeSpace" presStyleCnt="0"/>
      <dgm:spPr/>
    </dgm:pt>
    <dgm:pt modelId="{6BAB9F24-C486-492F-B204-300EAB1D9D21}" type="pres">
      <dgm:prSet presAssocID="{5D8CE668-9AC7-40DE-93C0-2BAEA412D01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C5DBCED-0F32-4BD6-8FAE-3BF4B6982E00}" type="pres">
      <dgm:prSet presAssocID="{35BA05D9-7F68-4F4E-A169-7090605A9BC4}" presName="spaceBetweenRectangles" presStyleCnt="0"/>
      <dgm:spPr/>
    </dgm:pt>
    <dgm:pt modelId="{298EFB18-7BB0-4EE3-99BB-B8F6B2138DC8}" type="pres">
      <dgm:prSet presAssocID="{59187F80-1EAC-42DD-8FDA-2DD98FB05FC4}" presName="parentLin" presStyleCnt="0"/>
      <dgm:spPr/>
    </dgm:pt>
    <dgm:pt modelId="{644FE8B2-D96D-45CE-932D-6451B364F968}" type="pres">
      <dgm:prSet presAssocID="{59187F80-1EAC-42DD-8FDA-2DD98FB05FC4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E8763358-9EB4-4399-80E4-190A68883B70}" type="pres">
      <dgm:prSet presAssocID="{59187F80-1EAC-42DD-8FDA-2DD98FB05FC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0A51BD-3D4A-475D-B0DD-A0605CD822A1}" type="pres">
      <dgm:prSet presAssocID="{59187F80-1EAC-42DD-8FDA-2DD98FB05FC4}" presName="negativeSpace" presStyleCnt="0"/>
      <dgm:spPr/>
    </dgm:pt>
    <dgm:pt modelId="{E000004C-CFFC-4D87-BD3F-4ADE1C5CD6CD}" type="pres">
      <dgm:prSet presAssocID="{59187F80-1EAC-42DD-8FDA-2DD98FB05FC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150F0CF-3A03-4758-9414-962DF3072EA6}" type="presOf" srcId="{29B5E825-DD4F-4A6D-91B5-A3DD524C037D}" destId="{46C8F501-2DF3-431A-AA02-40AA27DFC31A}" srcOrd="0" destOrd="0" presId="urn:microsoft.com/office/officeart/2005/8/layout/list1"/>
    <dgm:cxn modelId="{A3144710-A7E2-4891-9844-F444FCF0D8F3}" type="presOf" srcId="{59187F80-1EAC-42DD-8FDA-2DD98FB05FC4}" destId="{644FE8B2-D96D-45CE-932D-6451B364F968}" srcOrd="0" destOrd="0" presId="urn:microsoft.com/office/officeart/2005/8/layout/list1"/>
    <dgm:cxn modelId="{E5C8CD50-963F-418E-9E6A-00EC5E47D3B1}" type="presOf" srcId="{5D8CE668-9AC7-40DE-93C0-2BAEA412D013}" destId="{95204768-3F1B-4D90-BE28-ACF2B936ABE0}" srcOrd="0" destOrd="0" presId="urn:microsoft.com/office/officeart/2005/8/layout/list1"/>
    <dgm:cxn modelId="{B8B0AB10-9AB7-47F7-820A-24FFB411CD1F}" srcId="{59187F80-1EAC-42DD-8FDA-2DD98FB05FC4}" destId="{923E41AA-E728-4144-B1E2-FCA6AF544743}" srcOrd="0" destOrd="0" parTransId="{2CDAAD0A-2CCE-48FA-B83C-4637F9DD60FF}" sibTransId="{3CF0696B-DE59-4F31-8A69-3B07F3DE0C14}"/>
    <dgm:cxn modelId="{53675E49-F4B8-428B-BA57-09D09F506448}" type="presOf" srcId="{F42DD39D-C20A-4A31-B51C-B2550190D4E3}" destId="{0A2A7C90-3C72-4E95-8704-C59CE2542DF4}" srcOrd="0" destOrd="0" presId="urn:microsoft.com/office/officeart/2005/8/layout/list1"/>
    <dgm:cxn modelId="{1FB07A89-1467-48CC-84AE-33F242726F5C}" type="presOf" srcId="{59187F80-1EAC-42DD-8FDA-2DD98FB05FC4}" destId="{E8763358-9EB4-4399-80E4-190A68883B70}" srcOrd="1" destOrd="0" presId="urn:microsoft.com/office/officeart/2005/8/layout/list1"/>
    <dgm:cxn modelId="{CC934968-B896-487E-A4AD-75F55E684382}" srcId="{29B5E825-DD4F-4A6D-91B5-A3DD524C037D}" destId="{F42DD39D-C20A-4A31-B51C-B2550190D4E3}" srcOrd="0" destOrd="0" parTransId="{0FC14423-16B1-4CE2-AF9F-F42DF3A3A2B6}" sibTransId="{17FB8E97-DC9F-41ED-8FDB-A4C9CA6B53D9}"/>
    <dgm:cxn modelId="{F2DDD3BC-A9F8-4559-825B-0776BDD32D1B}" type="presOf" srcId="{923E41AA-E728-4144-B1E2-FCA6AF544743}" destId="{E000004C-CFFC-4D87-BD3F-4ADE1C5CD6CD}" srcOrd="0" destOrd="0" presId="urn:microsoft.com/office/officeart/2005/8/layout/list1"/>
    <dgm:cxn modelId="{E0D38394-CDE4-46AC-9C58-D7F3AF0F411B}" srcId="{523ED1A1-4A13-4B43-9BD4-F39C560D43FD}" destId="{5D8CE668-9AC7-40DE-93C0-2BAEA412D013}" srcOrd="1" destOrd="0" parTransId="{F2517445-23D1-4682-8993-B39D6D49C6FD}" sibTransId="{35BA05D9-7F68-4F4E-A169-7090605A9BC4}"/>
    <dgm:cxn modelId="{A048A8BD-8695-463B-8465-3B84FBBC4D2A}" srcId="{523ED1A1-4A13-4B43-9BD4-F39C560D43FD}" destId="{29B5E825-DD4F-4A6D-91B5-A3DD524C037D}" srcOrd="0" destOrd="0" parTransId="{D57184E9-1629-4BEF-AA77-50F233A29472}" sibTransId="{B6152360-D876-465C-806E-8389FE7AF761}"/>
    <dgm:cxn modelId="{E33D7CA6-E5DB-4B4D-8B6C-05CA279BB681}" srcId="{523ED1A1-4A13-4B43-9BD4-F39C560D43FD}" destId="{59187F80-1EAC-42DD-8FDA-2DD98FB05FC4}" srcOrd="2" destOrd="0" parTransId="{0C90132B-C34B-4186-8E8F-E84E588066A5}" sibTransId="{0EBADB9F-E40F-4DB7-AD14-C42B3B7E54B3}"/>
    <dgm:cxn modelId="{34616E51-C46A-49E5-8DCE-FBA3355E62AC}" type="presOf" srcId="{523ED1A1-4A13-4B43-9BD4-F39C560D43FD}" destId="{DC2A51AF-0854-46C4-956D-58EAF84E4A08}" srcOrd="0" destOrd="0" presId="urn:microsoft.com/office/officeart/2005/8/layout/list1"/>
    <dgm:cxn modelId="{8F90A609-1454-4985-82DD-1D19472AC1CD}" srcId="{5D8CE668-9AC7-40DE-93C0-2BAEA412D013}" destId="{643C2DC0-55C7-43A9-A03F-5ECD6A29827D}" srcOrd="0" destOrd="0" parTransId="{0D929161-447F-42E3-B7FE-C724B3202CED}" sibTransId="{A0ADE57C-9FDA-4564-BD82-FACF90FDA512}"/>
    <dgm:cxn modelId="{F11BAF87-581D-45F6-A68F-68B09A9358AC}" type="presOf" srcId="{5D8CE668-9AC7-40DE-93C0-2BAEA412D013}" destId="{AA6064B9-16D6-4045-8755-A83ABF94DD3C}" srcOrd="1" destOrd="0" presId="urn:microsoft.com/office/officeart/2005/8/layout/list1"/>
    <dgm:cxn modelId="{4FCFC83D-CB97-4069-8690-1769EC97D8E4}" type="presOf" srcId="{643C2DC0-55C7-43A9-A03F-5ECD6A29827D}" destId="{6BAB9F24-C486-492F-B204-300EAB1D9D21}" srcOrd="0" destOrd="0" presId="urn:microsoft.com/office/officeart/2005/8/layout/list1"/>
    <dgm:cxn modelId="{FC554B2A-CFA9-4393-8161-BC1E25841F9F}" type="presOf" srcId="{29B5E825-DD4F-4A6D-91B5-A3DD524C037D}" destId="{6A1364BE-F523-4EE8-9D06-5F84536EFA9F}" srcOrd="1" destOrd="0" presId="urn:microsoft.com/office/officeart/2005/8/layout/list1"/>
    <dgm:cxn modelId="{AC9CDEA4-691F-4AB6-9CEB-50209EC0857F}" type="presParOf" srcId="{DC2A51AF-0854-46C4-956D-58EAF84E4A08}" destId="{5FC2055A-66A9-4819-92B1-6532E0E7D94C}" srcOrd="0" destOrd="0" presId="urn:microsoft.com/office/officeart/2005/8/layout/list1"/>
    <dgm:cxn modelId="{68880B1D-9F11-4C5F-AABF-F29F10066F12}" type="presParOf" srcId="{5FC2055A-66A9-4819-92B1-6532E0E7D94C}" destId="{46C8F501-2DF3-431A-AA02-40AA27DFC31A}" srcOrd="0" destOrd="0" presId="urn:microsoft.com/office/officeart/2005/8/layout/list1"/>
    <dgm:cxn modelId="{EFD466E1-7EB8-42AD-A1E2-C6002948A601}" type="presParOf" srcId="{5FC2055A-66A9-4819-92B1-6532E0E7D94C}" destId="{6A1364BE-F523-4EE8-9D06-5F84536EFA9F}" srcOrd="1" destOrd="0" presId="urn:microsoft.com/office/officeart/2005/8/layout/list1"/>
    <dgm:cxn modelId="{8F152B81-F1AF-4416-B403-0065C2F681F0}" type="presParOf" srcId="{DC2A51AF-0854-46C4-956D-58EAF84E4A08}" destId="{6EB6A430-B68D-456E-9DF5-F0362956E649}" srcOrd="1" destOrd="0" presId="urn:microsoft.com/office/officeart/2005/8/layout/list1"/>
    <dgm:cxn modelId="{53FA0A00-C36F-49CF-B250-B99FE40FF6ED}" type="presParOf" srcId="{DC2A51AF-0854-46C4-956D-58EAF84E4A08}" destId="{0A2A7C90-3C72-4E95-8704-C59CE2542DF4}" srcOrd="2" destOrd="0" presId="urn:microsoft.com/office/officeart/2005/8/layout/list1"/>
    <dgm:cxn modelId="{050F1DEF-F252-45C4-83C0-48F20C0A992A}" type="presParOf" srcId="{DC2A51AF-0854-46C4-956D-58EAF84E4A08}" destId="{545FA493-961F-4ABC-AC9A-A8BC226E0530}" srcOrd="3" destOrd="0" presId="urn:microsoft.com/office/officeart/2005/8/layout/list1"/>
    <dgm:cxn modelId="{49BFB5E3-5949-48F2-A9CF-A76F7DDE9058}" type="presParOf" srcId="{DC2A51AF-0854-46C4-956D-58EAF84E4A08}" destId="{959195F0-FBFD-43BA-AC96-CAF224FC8F19}" srcOrd="4" destOrd="0" presId="urn:microsoft.com/office/officeart/2005/8/layout/list1"/>
    <dgm:cxn modelId="{C42AF42A-E86C-4305-97B0-CF70D681E4D1}" type="presParOf" srcId="{959195F0-FBFD-43BA-AC96-CAF224FC8F19}" destId="{95204768-3F1B-4D90-BE28-ACF2B936ABE0}" srcOrd="0" destOrd="0" presId="urn:microsoft.com/office/officeart/2005/8/layout/list1"/>
    <dgm:cxn modelId="{EA478333-09CF-426B-958B-51994E01129D}" type="presParOf" srcId="{959195F0-FBFD-43BA-AC96-CAF224FC8F19}" destId="{AA6064B9-16D6-4045-8755-A83ABF94DD3C}" srcOrd="1" destOrd="0" presId="urn:microsoft.com/office/officeart/2005/8/layout/list1"/>
    <dgm:cxn modelId="{59583484-859F-4689-9D41-6D1EDC190EC3}" type="presParOf" srcId="{DC2A51AF-0854-46C4-956D-58EAF84E4A08}" destId="{2C745DF5-A719-4F6F-AEEB-083AA1730376}" srcOrd="5" destOrd="0" presId="urn:microsoft.com/office/officeart/2005/8/layout/list1"/>
    <dgm:cxn modelId="{516EBBC0-8B1A-4BAB-B284-2D2684201A75}" type="presParOf" srcId="{DC2A51AF-0854-46C4-956D-58EAF84E4A08}" destId="{6BAB9F24-C486-492F-B204-300EAB1D9D21}" srcOrd="6" destOrd="0" presId="urn:microsoft.com/office/officeart/2005/8/layout/list1"/>
    <dgm:cxn modelId="{9A01D617-162E-498A-AED4-D67EF3B36DFF}" type="presParOf" srcId="{DC2A51AF-0854-46C4-956D-58EAF84E4A08}" destId="{8C5DBCED-0F32-4BD6-8FAE-3BF4B6982E00}" srcOrd="7" destOrd="0" presId="urn:microsoft.com/office/officeart/2005/8/layout/list1"/>
    <dgm:cxn modelId="{164705DC-EB59-424F-813A-4B5E4E2A27D2}" type="presParOf" srcId="{DC2A51AF-0854-46C4-956D-58EAF84E4A08}" destId="{298EFB18-7BB0-4EE3-99BB-B8F6B2138DC8}" srcOrd="8" destOrd="0" presId="urn:microsoft.com/office/officeart/2005/8/layout/list1"/>
    <dgm:cxn modelId="{EAB11D21-917E-4706-820B-AE68D7CEB971}" type="presParOf" srcId="{298EFB18-7BB0-4EE3-99BB-B8F6B2138DC8}" destId="{644FE8B2-D96D-45CE-932D-6451B364F968}" srcOrd="0" destOrd="0" presId="urn:microsoft.com/office/officeart/2005/8/layout/list1"/>
    <dgm:cxn modelId="{85145C32-8BC7-47D4-B9F1-38DCFCB34538}" type="presParOf" srcId="{298EFB18-7BB0-4EE3-99BB-B8F6B2138DC8}" destId="{E8763358-9EB4-4399-80E4-190A68883B70}" srcOrd="1" destOrd="0" presId="urn:microsoft.com/office/officeart/2005/8/layout/list1"/>
    <dgm:cxn modelId="{F13D691F-0D2F-45B7-A5B3-90499B67AF69}" type="presParOf" srcId="{DC2A51AF-0854-46C4-956D-58EAF84E4A08}" destId="{320A51BD-3D4A-475D-B0DD-A0605CD822A1}" srcOrd="9" destOrd="0" presId="urn:microsoft.com/office/officeart/2005/8/layout/list1"/>
    <dgm:cxn modelId="{41B4DC43-8156-4071-BE9B-499D656F1CCA}" type="presParOf" srcId="{DC2A51AF-0854-46C4-956D-58EAF84E4A08}" destId="{E000004C-CFFC-4D87-BD3F-4ADE1C5CD6C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9DF4ED-2B20-4D62-8291-ADB552E33DA5}" type="doc">
      <dgm:prSet loTypeId="urn:microsoft.com/office/officeart/2005/8/layout/target2" loCatId="relationship" qsTypeId="urn:microsoft.com/office/officeart/2005/8/quickstyle/simple5" qsCatId="simple" csTypeId="urn:microsoft.com/office/officeart/2005/8/colors/accent1_2" csCatId="accent1" phldr="1"/>
      <dgm:spPr/>
    </dgm:pt>
    <dgm:pt modelId="{6E2C403C-9671-4114-96F6-BD074FC07101}">
      <dgm:prSet phldrT="[Texto]" custT="1"/>
      <dgm:spPr>
        <a:noFill/>
        <a:ln>
          <a:solidFill>
            <a:srgbClr val="C00000"/>
          </a:solidFill>
        </a:ln>
      </dgm:spPr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Baskerville Old Face" pitchFamily="18" charset="0"/>
            </a:rPr>
            <a:t>30.420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dirty="0" smtClean="0">
              <a:solidFill>
                <a:schemeClr val="tx1"/>
              </a:solidFill>
              <a:latin typeface="Baskerville Old Face" pitchFamily="18" charset="0"/>
            </a:rPr>
            <a:t>Cursos 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–  avaliados nas dimensões do </a:t>
          </a:r>
          <a:r>
            <a:rPr lang="pt-BR" sz="2200" dirty="0" err="1" smtClean="0">
              <a:solidFill>
                <a:schemeClr val="tx1"/>
              </a:solidFill>
              <a:latin typeface="Baskerville Old Face" pitchFamily="18" charset="0"/>
            </a:rPr>
            <a:t>Sinaes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: organização didático-pedagógica, corpo docente e </a:t>
          </a:r>
          <a:r>
            <a:rPr lang="pt-BR" sz="2200" dirty="0" err="1" smtClean="0">
              <a:solidFill>
                <a:schemeClr val="tx1"/>
              </a:solidFill>
              <a:latin typeface="Baskerville Old Face" pitchFamily="18" charset="0"/>
            </a:rPr>
            <a:t>infraestrutura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. </a:t>
          </a:r>
          <a:endParaRPr lang="pt-BR" sz="2200" dirty="0">
            <a:solidFill>
              <a:schemeClr val="tx1"/>
            </a:solidFill>
            <a:latin typeface="Baskerville Old Face" pitchFamily="18" charset="0"/>
          </a:endParaRPr>
        </a:p>
      </dgm:t>
    </dgm:pt>
    <dgm:pt modelId="{A3ACE5CA-4E6A-453F-B179-B0140F62A5BF}" type="parTrans" cxnId="{955062E2-7E48-48B4-800C-35AF5E72D13A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873D5F5F-2A7F-4B51-A87C-DDE3C3C25A4C}" type="sibTrans" cxnId="{955062E2-7E48-48B4-800C-35AF5E72D13A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AC386262-717C-4EC1-86B8-01A2111CBF1A}">
      <dgm:prSet phldrT="[Texto]" custT="1"/>
      <dgm:spPr>
        <a:noFill/>
        <a:ln>
          <a:solidFill>
            <a:schemeClr val="tx2"/>
          </a:solidFill>
        </a:ln>
      </dgm:spPr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Baskerville Old Face" pitchFamily="18" charset="0"/>
            </a:rPr>
            <a:t>6.739.689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dirty="0" smtClean="0">
              <a:solidFill>
                <a:schemeClr val="tx1"/>
              </a:solidFill>
              <a:latin typeface="Baskerville Old Face" pitchFamily="18" charset="0"/>
            </a:rPr>
            <a:t>Estudantes 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– avalia o curso por meio  do ENADE que verifica o processo de aprendizagem do estudante em relação aos conteúdos programáticos previstos nas Diretrizes Curriculares Nacionais</a:t>
          </a:r>
          <a:endParaRPr lang="pt-BR" sz="2200" dirty="0">
            <a:solidFill>
              <a:schemeClr val="tx1"/>
            </a:solidFill>
            <a:latin typeface="Baskerville Old Face" pitchFamily="18" charset="0"/>
          </a:endParaRPr>
        </a:p>
      </dgm:t>
    </dgm:pt>
    <dgm:pt modelId="{C135C055-1AD9-4927-9ABF-CE848C6535F8}" type="parTrans" cxnId="{8A7771D8-B6C3-4B07-A6F8-A537A8D7C5E3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EEE6B1E2-E507-40F2-A2E9-2B627E58D788}" type="sibTrans" cxnId="{8A7771D8-B6C3-4B07-A6F8-A537A8D7C5E3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C69CD2A4-38CF-482C-86E8-B3F218B4517A}">
      <dgm:prSet phldrT="[Texto]" custT="1"/>
      <dgm:spPr>
        <a:noFill/>
        <a:ln>
          <a:solidFill>
            <a:schemeClr val="accent1"/>
          </a:solidFill>
        </a:ln>
      </dgm:spPr>
      <dgm:t>
        <a:bodyPr/>
        <a:lstStyle/>
        <a:p>
          <a:r>
            <a:rPr lang="pt-BR" sz="2200" b="1" dirty="0" smtClean="0">
              <a:solidFill>
                <a:schemeClr val="tx1"/>
              </a:solidFill>
              <a:latin typeface="Baskerville Old Face" pitchFamily="18" charset="0"/>
            </a:rPr>
            <a:t>2.365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dirty="0" smtClean="0">
              <a:solidFill>
                <a:schemeClr val="tx1"/>
              </a:solidFill>
              <a:latin typeface="Baskerville Old Face" pitchFamily="18" charset="0"/>
            </a:rPr>
            <a:t>Instituições de Educação Superior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 – avaliadas nas dez dimensões do </a:t>
          </a:r>
          <a:r>
            <a:rPr lang="pt-BR" sz="2200" dirty="0" err="1" smtClean="0">
              <a:solidFill>
                <a:schemeClr val="tx1"/>
              </a:solidFill>
              <a:latin typeface="Baskerville Old Face" pitchFamily="18" charset="0"/>
            </a:rPr>
            <a:t>Sinaes</a:t>
          </a:r>
          <a:endParaRPr lang="pt-BR" sz="2200" dirty="0" smtClean="0">
            <a:solidFill>
              <a:schemeClr val="tx1"/>
            </a:solidFill>
            <a:latin typeface="Baskerville Old Face" pitchFamily="18" charset="0"/>
          </a:endParaRPr>
        </a:p>
        <a:p>
          <a:r>
            <a:rPr lang="pt-BR" sz="2200" dirty="0" err="1" smtClean="0">
              <a:solidFill>
                <a:schemeClr val="tx1"/>
              </a:solidFill>
              <a:latin typeface="Baskerville Old Face" pitchFamily="18" charset="0"/>
            </a:rPr>
            <a:t>Autoavaliação</a:t>
          </a:r>
          <a:r>
            <a:rPr lang="pt-BR" sz="2200" dirty="0" smtClean="0">
              <a:solidFill>
                <a:schemeClr val="tx1"/>
              </a:solidFill>
              <a:latin typeface="Baskerville Old Face" pitchFamily="18" charset="0"/>
            </a:rPr>
            <a:t> pelas IES</a:t>
          </a:r>
          <a:endParaRPr lang="pt-BR" sz="2200" dirty="0">
            <a:solidFill>
              <a:schemeClr val="tx1"/>
            </a:solidFill>
            <a:latin typeface="Baskerville Old Face" pitchFamily="18" charset="0"/>
          </a:endParaRPr>
        </a:p>
      </dgm:t>
    </dgm:pt>
    <dgm:pt modelId="{DAF4BD14-8265-4403-A79B-5AA1660BF7DA}" type="sibTrans" cxnId="{4AC08925-A9F2-4AF7-B854-BB5CF5028B01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AE50243D-A443-4E35-8928-950701B28361}" type="parTrans" cxnId="{4AC08925-A9F2-4AF7-B854-BB5CF5028B01}">
      <dgm:prSet/>
      <dgm:spPr/>
      <dgm:t>
        <a:bodyPr/>
        <a:lstStyle/>
        <a:p>
          <a:endParaRPr lang="pt-BR">
            <a:solidFill>
              <a:schemeClr val="tx1"/>
            </a:solidFill>
            <a:latin typeface="Baskerville Old Face" pitchFamily="18" charset="0"/>
          </a:endParaRPr>
        </a:p>
      </dgm:t>
    </dgm:pt>
    <dgm:pt modelId="{15DF1D5E-B3D0-4E61-BE11-AEF69880917A}" type="pres">
      <dgm:prSet presAssocID="{989DF4ED-2B20-4D62-8291-ADB552E33DA5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A14D4F60-1FC9-40C9-9CDE-6ADEF83D4B92}" type="pres">
      <dgm:prSet presAssocID="{989DF4ED-2B20-4D62-8291-ADB552E33DA5}" presName="outerBox" presStyleCnt="0"/>
      <dgm:spPr/>
    </dgm:pt>
    <dgm:pt modelId="{4BDE6518-CA77-4965-9A2A-13C146051A39}" type="pres">
      <dgm:prSet presAssocID="{989DF4ED-2B20-4D62-8291-ADB552E33DA5}" presName="outerBoxParent" presStyleLbl="node1" presStyleIdx="0" presStyleCnt="3" custLinFactNeighborX="-749" custLinFactNeighborY="-233"/>
      <dgm:spPr/>
      <dgm:t>
        <a:bodyPr/>
        <a:lstStyle/>
        <a:p>
          <a:endParaRPr lang="pt-BR"/>
        </a:p>
      </dgm:t>
    </dgm:pt>
    <dgm:pt modelId="{E8C1B5C3-178D-4F4D-9BB8-D85350C060EC}" type="pres">
      <dgm:prSet presAssocID="{989DF4ED-2B20-4D62-8291-ADB552E33DA5}" presName="outerBoxChildren" presStyleCnt="0"/>
      <dgm:spPr/>
    </dgm:pt>
    <dgm:pt modelId="{5436A008-3B45-40C3-A30F-3A471CD297F2}" type="pres">
      <dgm:prSet presAssocID="{989DF4ED-2B20-4D62-8291-ADB552E33DA5}" presName="middleBox" presStyleCnt="0"/>
      <dgm:spPr/>
    </dgm:pt>
    <dgm:pt modelId="{73476750-CF0B-464C-ACC5-593C9B9CAFD8}" type="pres">
      <dgm:prSet presAssocID="{989DF4ED-2B20-4D62-8291-ADB552E33DA5}" presName="middleBoxParent" presStyleLbl="node1" presStyleIdx="1" presStyleCnt="3"/>
      <dgm:spPr/>
      <dgm:t>
        <a:bodyPr/>
        <a:lstStyle/>
        <a:p>
          <a:endParaRPr lang="pt-BR"/>
        </a:p>
      </dgm:t>
    </dgm:pt>
    <dgm:pt modelId="{A918643B-F5A3-4EEE-A63D-C8B1F47C4A79}" type="pres">
      <dgm:prSet presAssocID="{989DF4ED-2B20-4D62-8291-ADB552E33DA5}" presName="middleBoxChildren" presStyleCnt="0"/>
      <dgm:spPr/>
    </dgm:pt>
    <dgm:pt modelId="{8C1B3E07-9DB3-4379-BF0B-9E994E1A47FA}" type="pres">
      <dgm:prSet presAssocID="{989DF4ED-2B20-4D62-8291-ADB552E33DA5}" presName="centerBox" presStyleCnt="0"/>
      <dgm:spPr/>
    </dgm:pt>
    <dgm:pt modelId="{73CBDA46-A420-436B-BA68-D121E5998FA7}" type="pres">
      <dgm:prSet presAssocID="{989DF4ED-2B20-4D62-8291-ADB552E33DA5}" presName="centerBoxParent" presStyleLbl="node1" presStyleIdx="2" presStyleCnt="3" custLinFactNeighborX="1390" custLinFactNeighborY="-6257"/>
      <dgm:spPr/>
      <dgm:t>
        <a:bodyPr/>
        <a:lstStyle/>
        <a:p>
          <a:endParaRPr lang="pt-BR"/>
        </a:p>
      </dgm:t>
    </dgm:pt>
  </dgm:ptLst>
  <dgm:cxnLst>
    <dgm:cxn modelId="{BAABA777-199D-43D8-A2AB-A8FEBB7DBA83}" type="presOf" srcId="{AC386262-717C-4EC1-86B8-01A2111CBF1A}" destId="{73CBDA46-A420-436B-BA68-D121E5998FA7}" srcOrd="0" destOrd="0" presId="urn:microsoft.com/office/officeart/2005/8/layout/target2"/>
    <dgm:cxn modelId="{91F18C54-D2C8-4150-A007-8C94EADCE0B5}" type="presOf" srcId="{989DF4ED-2B20-4D62-8291-ADB552E33DA5}" destId="{15DF1D5E-B3D0-4E61-BE11-AEF69880917A}" srcOrd="0" destOrd="0" presId="urn:microsoft.com/office/officeart/2005/8/layout/target2"/>
    <dgm:cxn modelId="{4AC08925-A9F2-4AF7-B854-BB5CF5028B01}" srcId="{989DF4ED-2B20-4D62-8291-ADB552E33DA5}" destId="{C69CD2A4-38CF-482C-86E8-B3F218B4517A}" srcOrd="0" destOrd="0" parTransId="{AE50243D-A443-4E35-8928-950701B28361}" sibTransId="{DAF4BD14-8265-4403-A79B-5AA1660BF7DA}"/>
    <dgm:cxn modelId="{A0C93D30-F8BE-4D1C-99D4-32005099C900}" type="presOf" srcId="{C69CD2A4-38CF-482C-86E8-B3F218B4517A}" destId="{4BDE6518-CA77-4965-9A2A-13C146051A39}" srcOrd="0" destOrd="0" presId="urn:microsoft.com/office/officeart/2005/8/layout/target2"/>
    <dgm:cxn modelId="{62942F7F-7867-4BE1-9A23-06BB75319B98}" type="presOf" srcId="{6E2C403C-9671-4114-96F6-BD074FC07101}" destId="{73476750-CF0B-464C-ACC5-593C9B9CAFD8}" srcOrd="0" destOrd="0" presId="urn:microsoft.com/office/officeart/2005/8/layout/target2"/>
    <dgm:cxn modelId="{8A7771D8-B6C3-4B07-A6F8-A537A8D7C5E3}" srcId="{989DF4ED-2B20-4D62-8291-ADB552E33DA5}" destId="{AC386262-717C-4EC1-86B8-01A2111CBF1A}" srcOrd="2" destOrd="0" parTransId="{C135C055-1AD9-4927-9ABF-CE848C6535F8}" sibTransId="{EEE6B1E2-E507-40F2-A2E9-2B627E58D788}"/>
    <dgm:cxn modelId="{955062E2-7E48-48B4-800C-35AF5E72D13A}" srcId="{989DF4ED-2B20-4D62-8291-ADB552E33DA5}" destId="{6E2C403C-9671-4114-96F6-BD074FC07101}" srcOrd="1" destOrd="0" parTransId="{A3ACE5CA-4E6A-453F-B179-B0140F62A5BF}" sibTransId="{873D5F5F-2A7F-4B51-A87C-DDE3C3C25A4C}"/>
    <dgm:cxn modelId="{1A8BC7F4-14C1-41C9-88FB-8BA6BE9E1D71}" type="presParOf" srcId="{15DF1D5E-B3D0-4E61-BE11-AEF69880917A}" destId="{A14D4F60-1FC9-40C9-9CDE-6ADEF83D4B92}" srcOrd="0" destOrd="0" presId="urn:microsoft.com/office/officeart/2005/8/layout/target2"/>
    <dgm:cxn modelId="{B8286BF5-4FBA-4173-8558-CB16A89C218C}" type="presParOf" srcId="{A14D4F60-1FC9-40C9-9CDE-6ADEF83D4B92}" destId="{4BDE6518-CA77-4965-9A2A-13C146051A39}" srcOrd="0" destOrd="0" presId="urn:microsoft.com/office/officeart/2005/8/layout/target2"/>
    <dgm:cxn modelId="{BF73C14A-B72A-4574-87CD-E92F300FA828}" type="presParOf" srcId="{A14D4F60-1FC9-40C9-9CDE-6ADEF83D4B92}" destId="{E8C1B5C3-178D-4F4D-9BB8-D85350C060EC}" srcOrd="1" destOrd="0" presId="urn:microsoft.com/office/officeart/2005/8/layout/target2"/>
    <dgm:cxn modelId="{E4708D0D-948A-4408-99FF-C350823C7619}" type="presParOf" srcId="{15DF1D5E-B3D0-4E61-BE11-AEF69880917A}" destId="{5436A008-3B45-40C3-A30F-3A471CD297F2}" srcOrd="1" destOrd="0" presId="urn:microsoft.com/office/officeart/2005/8/layout/target2"/>
    <dgm:cxn modelId="{2800758E-CC7D-46AF-A8FF-1437BC7273E3}" type="presParOf" srcId="{5436A008-3B45-40C3-A30F-3A471CD297F2}" destId="{73476750-CF0B-464C-ACC5-593C9B9CAFD8}" srcOrd="0" destOrd="0" presId="urn:microsoft.com/office/officeart/2005/8/layout/target2"/>
    <dgm:cxn modelId="{C62EA319-F331-4C89-8526-BC11B3EE0A62}" type="presParOf" srcId="{5436A008-3B45-40C3-A30F-3A471CD297F2}" destId="{A918643B-F5A3-4EEE-A63D-C8B1F47C4A79}" srcOrd="1" destOrd="0" presId="urn:microsoft.com/office/officeart/2005/8/layout/target2"/>
    <dgm:cxn modelId="{FD3454AB-47CD-4177-AB85-AA15252A3186}" type="presParOf" srcId="{15DF1D5E-B3D0-4E61-BE11-AEF69880917A}" destId="{8C1B3E07-9DB3-4379-BF0B-9E994E1A47FA}" srcOrd="2" destOrd="0" presId="urn:microsoft.com/office/officeart/2005/8/layout/target2"/>
    <dgm:cxn modelId="{66FF1AB2-3C5C-4FE4-AA0A-7D179EFC6513}" type="presParOf" srcId="{8C1B3E07-9DB3-4379-BF0B-9E994E1A47FA}" destId="{73CBDA46-A420-436B-BA68-D121E5998FA7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FB4CED-4BEB-44C8-ACB9-3851C6D9AE2D}" type="doc">
      <dgm:prSet loTypeId="urn:microsoft.com/office/officeart/2005/8/layout/cycle6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3E04A98-640E-433E-8DF3-5589C7A79FC6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MEC</a:t>
          </a:r>
          <a:endParaRPr lang="pt-BR" b="1" dirty="0">
            <a:latin typeface="Baskerville Old Face" pitchFamily="18" charset="0"/>
          </a:endParaRPr>
        </a:p>
      </dgm:t>
    </dgm:pt>
    <dgm:pt modelId="{706C0148-6241-4E15-B486-8DC94B6A84DC}" type="parTrans" cxnId="{2819E397-A2A3-4109-8A2D-66B119C78C38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8F611546-A6FC-4B73-A52B-744D02E9F34D}" type="sibTrans" cxnId="{2819E397-A2A3-4109-8A2D-66B119C78C38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B8726566-A1DA-413E-BF83-D3B9831758FA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SERES </a:t>
          </a:r>
          <a:endParaRPr lang="pt-BR" b="1" dirty="0">
            <a:latin typeface="Baskerville Old Face" pitchFamily="18" charset="0"/>
          </a:endParaRPr>
        </a:p>
      </dgm:t>
    </dgm:pt>
    <dgm:pt modelId="{9956DFFC-1E23-4E5D-9F76-7C16B6524ADE}" type="parTrans" cxnId="{EAB33BCC-DFAC-4366-93A7-1388C6AF3054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F11905B0-2A44-4FE7-BDAE-AFF68BAB24B8}" type="sibTrans" cxnId="{EAB33BCC-DFAC-4366-93A7-1388C6AF3054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C8553C58-989D-41F6-A6E9-4677B6DEBB6C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CONAES</a:t>
          </a:r>
          <a:endParaRPr lang="pt-BR" b="1" dirty="0">
            <a:latin typeface="Baskerville Old Face" pitchFamily="18" charset="0"/>
          </a:endParaRPr>
        </a:p>
      </dgm:t>
    </dgm:pt>
    <dgm:pt modelId="{379260C2-8793-47FD-9CB0-40CF43F6D679}" type="parTrans" cxnId="{0E36FF0A-4BED-4E0D-A760-65433C243C98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BC795A9E-328C-45DF-9CF0-F5E30CF01623}" type="sibTrans" cxnId="{0E36FF0A-4BED-4E0D-A760-65433C243C98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63DBF6C1-69D3-428F-A675-552E4ACBB063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CTAA</a:t>
          </a:r>
          <a:endParaRPr lang="pt-BR" b="1" dirty="0">
            <a:latin typeface="Baskerville Old Face" pitchFamily="18" charset="0"/>
          </a:endParaRPr>
        </a:p>
      </dgm:t>
    </dgm:pt>
    <dgm:pt modelId="{290F6D9B-2A07-4549-834C-FD93A314438D}" type="parTrans" cxnId="{10B7E662-1978-4A92-A0EB-1AC348B0E73E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CE7E3BE5-1FC1-48D2-8035-735709680E1C}" type="sibTrans" cxnId="{10B7E662-1978-4A92-A0EB-1AC348B0E73E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76976B78-310C-4189-BCFF-40989B88D6D6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INEP</a:t>
          </a:r>
          <a:endParaRPr lang="pt-BR" b="1" dirty="0">
            <a:latin typeface="Baskerville Old Face" pitchFamily="18" charset="0"/>
          </a:endParaRPr>
        </a:p>
      </dgm:t>
    </dgm:pt>
    <dgm:pt modelId="{B5EC16EB-CF19-4BC9-9D90-1B765BEDF5B0}" type="sibTrans" cxnId="{2827A9F7-FAB4-4D3B-B8E6-4459A324FFAB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3FC7E41A-7AC3-4948-844E-CCF15BB8C506}" type="parTrans" cxnId="{2827A9F7-FAB4-4D3B-B8E6-4459A324FFAB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CD264B2A-C614-4BC2-BEC9-0CCDE0828B0D}">
      <dgm:prSet phldrT="[Texto]"/>
      <dgm:spPr/>
      <dgm:t>
        <a:bodyPr/>
        <a:lstStyle/>
        <a:p>
          <a:r>
            <a:rPr lang="pt-BR" b="1" dirty="0" smtClean="0">
              <a:latin typeface="Baskerville Old Face" pitchFamily="18" charset="0"/>
            </a:rPr>
            <a:t>CNE</a:t>
          </a:r>
          <a:endParaRPr lang="pt-BR" b="1" dirty="0">
            <a:latin typeface="Baskerville Old Face" pitchFamily="18" charset="0"/>
          </a:endParaRPr>
        </a:p>
      </dgm:t>
    </dgm:pt>
    <dgm:pt modelId="{B5608A84-1394-4030-B9E9-B31523C1D078}" type="sibTrans" cxnId="{7564574F-7018-40F9-9509-11D8883D84B4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47B6BF00-6874-4CB5-8995-42BB1289F41C}" type="parTrans" cxnId="{7564574F-7018-40F9-9509-11D8883D84B4}">
      <dgm:prSet/>
      <dgm:spPr/>
      <dgm:t>
        <a:bodyPr/>
        <a:lstStyle/>
        <a:p>
          <a:endParaRPr lang="pt-BR" b="1">
            <a:latin typeface="Baskerville Old Face" pitchFamily="18" charset="0"/>
          </a:endParaRPr>
        </a:p>
      </dgm:t>
    </dgm:pt>
    <dgm:pt modelId="{C12F5AC3-E3E0-473D-9B5C-9C4F0B5FAA19}" type="pres">
      <dgm:prSet presAssocID="{DFFB4CED-4BEB-44C8-ACB9-3851C6D9AE2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E4128A0-6139-42B4-8E4C-DFF73D0C89F5}" type="pres">
      <dgm:prSet presAssocID="{53E04A98-640E-433E-8DF3-5589C7A79FC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EDE1DE-6527-4964-A5D5-C8478FBBF403}" type="pres">
      <dgm:prSet presAssocID="{53E04A98-640E-433E-8DF3-5589C7A79FC6}" presName="spNode" presStyleCnt="0"/>
      <dgm:spPr/>
      <dgm:t>
        <a:bodyPr/>
        <a:lstStyle/>
        <a:p>
          <a:endParaRPr lang="pt-BR"/>
        </a:p>
      </dgm:t>
    </dgm:pt>
    <dgm:pt modelId="{E1D55F94-0BDF-4DF8-9E90-99F3CE52BBDC}" type="pres">
      <dgm:prSet presAssocID="{8F611546-A6FC-4B73-A52B-744D02E9F34D}" presName="sibTrans" presStyleLbl="sibTrans1D1" presStyleIdx="0" presStyleCnt="6"/>
      <dgm:spPr/>
      <dgm:t>
        <a:bodyPr/>
        <a:lstStyle/>
        <a:p>
          <a:endParaRPr lang="pt-BR"/>
        </a:p>
      </dgm:t>
    </dgm:pt>
    <dgm:pt modelId="{EFC36240-8173-466C-B7D3-5F164BDC4EDB}" type="pres">
      <dgm:prSet presAssocID="{C8553C58-989D-41F6-A6E9-4677B6DEBB6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BA169D-9EAA-4A72-83BF-D2C419C1798F}" type="pres">
      <dgm:prSet presAssocID="{C8553C58-989D-41F6-A6E9-4677B6DEBB6C}" presName="spNode" presStyleCnt="0"/>
      <dgm:spPr/>
      <dgm:t>
        <a:bodyPr/>
        <a:lstStyle/>
        <a:p>
          <a:endParaRPr lang="pt-BR"/>
        </a:p>
      </dgm:t>
    </dgm:pt>
    <dgm:pt modelId="{8C29C867-BB77-4B14-A057-158A3858F64B}" type="pres">
      <dgm:prSet presAssocID="{BC795A9E-328C-45DF-9CF0-F5E30CF01623}" presName="sibTrans" presStyleLbl="sibTrans1D1" presStyleIdx="1" presStyleCnt="6"/>
      <dgm:spPr/>
      <dgm:t>
        <a:bodyPr/>
        <a:lstStyle/>
        <a:p>
          <a:endParaRPr lang="pt-BR"/>
        </a:p>
      </dgm:t>
    </dgm:pt>
    <dgm:pt modelId="{ADC19446-D7D5-47E7-BDA6-B61246F79D74}" type="pres">
      <dgm:prSet presAssocID="{76976B78-310C-4189-BCFF-40989B88D6D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DEBA3D-F95F-4189-8E6A-6C5B8B4A8243}" type="pres">
      <dgm:prSet presAssocID="{76976B78-310C-4189-BCFF-40989B88D6D6}" presName="spNode" presStyleCnt="0"/>
      <dgm:spPr/>
      <dgm:t>
        <a:bodyPr/>
        <a:lstStyle/>
        <a:p>
          <a:endParaRPr lang="pt-BR"/>
        </a:p>
      </dgm:t>
    </dgm:pt>
    <dgm:pt modelId="{AE1F39F6-831B-4BF3-AC13-1F4EA9DC2D63}" type="pres">
      <dgm:prSet presAssocID="{B5EC16EB-CF19-4BC9-9D90-1B765BEDF5B0}" presName="sibTrans" presStyleLbl="sibTrans1D1" presStyleIdx="2" presStyleCnt="6"/>
      <dgm:spPr/>
      <dgm:t>
        <a:bodyPr/>
        <a:lstStyle/>
        <a:p>
          <a:endParaRPr lang="pt-BR"/>
        </a:p>
      </dgm:t>
    </dgm:pt>
    <dgm:pt modelId="{8F3B73B9-B8E9-4EB0-81B8-565C3D8E18BC}" type="pres">
      <dgm:prSet presAssocID="{63DBF6C1-69D3-428F-A675-552E4ACBB06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01F9FD5-B57F-4698-8225-548D1199591B}" type="pres">
      <dgm:prSet presAssocID="{63DBF6C1-69D3-428F-A675-552E4ACBB063}" presName="spNode" presStyleCnt="0"/>
      <dgm:spPr/>
      <dgm:t>
        <a:bodyPr/>
        <a:lstStyle/>
        <a:p>
          <a:endParaRPr lang="pt-BR"/>
        </a:p>
      </dgm:t>
    </dgm:pt>
    <dgm:pt modelId="{8720CA85-4C8A-4F70-AD1B-1CCEC26BA894}" type="pres">
      <dgm:prSet presAssocID="{CE7E3BE5-1FC1-48D2-8035-735709680E1C}" presName="sibTrans" presStyleLbl="sibTrans1D1" presStyleIdx="3" presStyleCnt="6"/>
      <dgm:spPr/>
      <dgm:t>
        <a:bodyPr/>
        <a:lstStyle/>
        <a:p>
          <a:endParaRPr lang="pt-BR"/>
        </a:p>
      </dgm:t>
    </dgm:pt>
    <dgm:pt modelId="{7668D435-E556-4C10-8646-2CB04EF40084}" type="pres">
      <dgm:prSet presAssocID="{B8726566-A1DA-413E-BF83-D3B9831758F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A548DF3-D12B-4328-951F-AF051BC6FD47}" type="pres">
      <dgm:prSet presAssocID="{B8726566-A1DA-413E-BF83-D3B9831758FA}" presName="spNode" presStyleCnt="0"/>
      <dgm:spPr/>
      <dgm:t>
        <a:bodyPr/>
        <a:lstStyle/>
        <a:p>
          <a:endParaRPr lang="pt-BR"/>
        </a:p>
      </dgm:t>
    </dgm:pt>
    <dgm:pt modelId="{FE5BD6B9-2001-493A-A9DB-F71CE5AB7651}" type="pres">
      <dgm:prSet presAssocID="{F11905B0-2A44-4FE7-BDAE-AFF68BAB24B8}" presName="sibTrans" presStyleLbl="sibTrans1D1" presStyleIdx="4" presStyleCnt="6"/>
      <dgm:spPr/>
      <dgm:t>
        <a:bodyPr/>
        <a:lstStyle/>
        <a:p>
          <a:endParaRPr lang="pt-BR"/>
        </a:p>
      </dgm:t>
    </dgm:pt>
    <dgm:pt modelId="{4CE25FB1-5880-4898-BC46-2A463A40D030}" type="pres">
      <dgm:prSet presAssocID="{CD264B2A-C614-4BC2-BEC9-0CCDE0828B0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C30F60-6E31-4AF4-926E-3BA69F77B607}" type="pres">
      <dgm:prSet presAssocID="{CD264B2A-C614-4BC2-BEC9-0CCDE0828B0D}" presName="spNode" presStyleCnt="0"/>
      <dgm:spPr/>
      <dgm:t>
        <a:bodyPr/>
        <a:lstStyle/>
        <a:p>
          <a:endParaRPr lang="pt-BR"/>
        </a:p>
      </dgm:t>
    </dgm:pt>
    <dgm:pt modelId="{51859A3D-74C3-47D6-B04E-5FB7913B22E7}" type="pres">
      <dgm:prSet presAssocID="{B5608A84-1394-4030-B9E9-B31523C1D078}" presName="sibTrans" presStyleLbl="sibTrans1D1" presStyleIdx="5" presStyleCnt="6"/>
      <dgm:spPr/>
      <dgm:t>
        <a:bodyPr/>
        <a:lstStyle/>
        <a:p>
          <a:endParaRPr lang="pt-BR"/>
        </a:p>
      </dgm:t>
    </dgm:pt>
  </dgm:ptLst>
  <dgm:cxnLst>
    <dgm:cxn modelId="{10B7E662-1978-4A92-A0EB-1AC348B0E73E}" srcId="{DFFB4CED-4BEB-44C8-ACB9-3851C6D9AE2D}" destId="{63DBF6C1-69D3-428F-A675-552E4ACBB063}" srcOrd="3" destOrd="0" parTransId="{290F6D9B-2A07-4549-834C-FD93A314438D}" sibTransId="{CE7E3BE5-1FC1-48D2-8035-735709680E1C}"/>
    <dgm:cxn modelId="{D534441A-0AF9-4B7A-87E6-7082EDB05A4F}" type="presOf" srcId="{C8553C58-989D-41F6-A6E9-4677B6DEBB6C}" destId="{EFC36240-8173-466C-B7D3-5F164BDC4EDB}" srcOrd="0" destOrd="0" presId="urn:microsoft.com/office/officeart/2005/8/layout/cycle6"/>
    <dgm:cxn modelId="{D541AFEF-6B21-4A05-9E49-6ABEBF7B2FBA}" type="presOf" srcId="{B8726566-A1DA-413E-BF83-D3B9831758FA}" destId="{7668D435-E556-4C10-8646-2CB04EF40084}" srcOrd="0" destOrd="0" presId="urn:microsoft.com/office/officeart/2005/8/layout/cycle6"/>
    <dgm:cxn modelId="{F59F1785-10E8-4EBC-ABA0-36F7D9E2C23D}" type="presOf" srcId="{8F611546-A6FC-4B73-A52B-744D02E9F34D}" destId="{E1D55F94-0BDF-4DF8-9E90-99F3CE52BBDC}" srcOrd="0" destOrd="0" presId="urn:microsoft.com/office/officeart/2005/8/layout/cycle6"/>
    <dgm:cxn modelId="{EAB33BCC-DFAC-4366-93A7-1388C6AF3054}" srcId="{DFFB4CED-4BEB-44C8-ACB9-3851C6D9AE2D}" destId="{B8726566-A1DA-413E-BF83-D3B9831758FA}" srcOrd="4" destOrd="0" parTransId="{9956DFFC-1E23-4E5D-9F76-7C16B6524ADE}" sibTransId="{F11905B0-2A44-4FE7-BDAE-AFF68BAB24B8}"/>
    <dgm:cxn modelId="{027A0384-F0E8-4504-A427-E8EAE99A3FFD}" type="presOf" srcId="{CD264B2A-C614-4BC2-BEC9-0CCDE0828B0D}" destId="{4CE25FB1-5880-4898-BC46-2A463A40D030}" srcOrd="0" destOrd="0" presId="urn:microsoft.com/office/officeart/2005/8/layout/cycle6"/>
    <dgm:cxn modelId="{0DF245FF-9DCB-4AA4-B543-6C049C51BB37}" type="presOf" srcId="{63DBF6C1-69D3-428F-A675-552E4ACBB063}" destId="{8F3B73B9-B8E9-4EB0-81B8-565C3D8E18BC}" srcOrd="0" destOrd="0" presId="urn:microsoft.com/office/officeart/2005/8/layout/cycle6"/>
    <dgm:cxn modelId="{BC0E2B39-22CE-4A13-9B37-65840A2F3666}" type="presOf" srcId="{DFFB4CED-4BEB-44C8-ACB9-3851C6D9AE2D}" destId="{C12F5AC3-E3E0-473D-9B5C-9C4F0B5FAA19}" srcOrd="0" destOrd="0" presId="urn:microsoft.com/office/officeart/2005/8/layout/cycle6"/>
    <dgm:cxn modelId="{CEFF1D55-D598-4F43-8979-906E3F05AF59}" type="presOf" srcId="{BC795A9E-328C-45DF-9CF0-F5E30CF01623}" destId="{8C29C867-BB77-4B14-A057-158A3858F64B}" srcOrd="0" destOrd="0" presId="urn:microsoft.com/office/officeart/2005/8/layout/cycle6"/>
    <dgm:cxn modelId="{38102260-5113-4BFE-AE5F-31B08A45500B}" type="presOf" srcId="{B5608A84-1394-4030-B9E9-B31523C1D078}" destId="{51859A3D-74C3-47D6-B04E-5FB7913B22E7}" srcOrd="0" destOrd="0" presId="urn:microsoft.com/office/officeart/2005/8/layout/cycle6"/>
    <dgm:cxn modelId="{436B7458-4094-4097-92D4-330CEA6F92A0}" type="presOf" srcId="{F11905B0-2A44-4FE7-BDAE-AFF68BAB24B8}" destId="{FE5BD6B9-2001-493A-A9DB-F71CE5AB7651}" srcOrd="0" destOrd="0" presId="urn:microsoft.com/office/officeart/2005/8/layout/cycle6"/>
    <dgm:cxn modelId="{A80E66CD-2AA4-411C-805D-39C20207940A}" type="presOf" srcId="{CE7E3BE5-1FC1-48D2-8035-735709680E1C}" destId="{8720CA85-4C8A-4F70-AD1B-1CCEC26BA894}" srcOrd="0" destOrd="0" presId="urn:microsoft.com/office/officeart/2005/8/layout/cycle6"/>
    <dgm:cxn modelId="{0E36FF0A-4BED-4E0D-A760-65433C243C98}" srcId="{DFFB4CED-4BEB-44C8-ACB9-3851C6D9AE2D}" destId="{C8553C58-989D-41F6-A6E9-4677B6DEBB6C}" srcOrd="1" destOrd="0" parTransId="{379260C2-8793-47FD-9CB0-40CF43F6D679}" sibTransId="{BC795A9E-328C-45DF-9CF0-F5E30CF01623}"/>
    <dgm:cxn modelId="{31FE6F26-79B8-4D32-A8C5-58C3631F35B4}" type="presOf" srcId="{53E04A98-640E-433E-8DF3-5589C7A79FC6}" destId="{AE4128A0-6139-42B4-8E4C-DFF73D0C89F5}" srcOrd="0" destOrd="0" presId="urn:microsoft.com/office/officeart/2005/8/layout/cycle6"/>
    <dgm:cxn modelId="{2819E397-A2A3-4109-8A2D-66B119C78C38}" srcId="{DFFB4CED-4BEB-44C8-ACB9-3851C6D9AE2D}" destId="{53E04A98-640E-433E-8DF3-5589C7A79FC6}" srcOrd="0" destOrd="0" parTransId="{706C0148-6241-4E15-B486-8DC94B6A84DC}" sibTransId="{8F611546-A6FC-4B73-A52B-744D02E9F34D}"/>
    <dgm:cxn modelId="{7564574F-7018-40F9-9509-11D8883D84B4}" srcId="{DFFB4CED-4BEB-44C8-ACB9-3851C6D9AE2D}" destId="{CD264B2A-C614-4BC2-BEC9-0CCDE0828B0D}" srcOrd="5" destOrd="0" parTransId="{47B6BF00-6874-4CB5-8995-42BB1289F41C}" sibTransId="{B5608A84-1394-4030-B9E9-B31523C1D078}"/>
    <dgm:cxn modelId="{218CCC43-C470-44D0-9D25-A8A96BDB9D48}" type="presOf" srcId="{B5EC16EB-CF19-4BC9-9D90-1B765BEDF5B0}" destId="{AE1F39F6-831B-4BF3-AC13-1F4EA9DC2D63}" srcOrd="0" destOrd="0" presId="urn:microsoft.com/office/officeart/2005/8/layout/cycle6"/>
    <dgm:cxn modelId="{B9E352A8-E964-446E-AF4B-1FDEDC9D9B33}" type="presOf" srcId="{76976B78-310C-4189-BCFF-40989B88D6D6}" destId="{ADC19446-D7D5-47E7-BDA6-B61246F79D74}" srcOrd="0" destOrd="0" presId="urn:microsoft.com/office/officeart/2005/8/layout/cycle6"/>
    <dgm:cxn modelId="{2827A9F7-FAB4-4D3B-B8E6-4459A324FFAB}" srcId="{DFFB4CED-4BEB-44C8-ACB9-3851C6D9AE2D}" destId="{76976B78-310C-4189-BCFF-40989B88D6D6}" srcOrd="2" destOrd="0" parTransId="{3FC7E41A-7AC3-4948-844E-CCF15BB8C506}" sibTransId="{B5EC16EB-CF19-4BC9-9D90-1B765BEDF5B0}"/>
    <dgm:cxn modelId="{93229FE3-6155-4A49-B48B-D1FA5FFD706E}" type="presParOf" srcId="{C12F5AC3-E3E0-473D-9B5C-9C4F0B5FAA19}" destId="{AE4128A0-6139-42B4-8E4C-DFF73D0C89F5}" srcOrd="0" destOrd="0" presId="urn:microsoft.com/office/officeart/2005/8/layout/cycle6"/>
    <dgm:cxn modelId="{C88C83C5-4BBC-4EA6-9DDA-8814697112E7}" type="presParOf" srcId="{C12F5AC3-E3E0-473D-9B5C-9C4F0B5FAA19}" destId="{86EDE1DE-6527-4964-A5D5-C8478FBBF403}" srcOrd="1" destOrd="0" presId="urn:microsoft.com/office/officeart/2005/8/layout/cycle6"/>
    <dgm:cxn modelId="{82A2F210-8DB4-4EC3-B26C-670EB27554D7}" type="presParOf" srcId="{C12F5AC3-E3E0-473D-9B5C-9C4F0B5FAA19}" destId="{E1D55F94-0BDF-4DF8-9E90-99F3CE52BBDC}" srcOrd="2" destOrd="0" presId="urn:microsoft.com/office/officeart/2005/8/layout/cycle6"/>
    <dgm:cxn modelId="{1FAF20FE-B2CD-42DD-8DC6-3ABA01F3738D}" type="presParOf" srcId="{C12F5AC3-E3E0-473D-9B5C-9C4F0B5FAA19}" destId="{EFC36240-8173-466C-B7D3-5F164BDC4EDB}" srcOrd="3" destOrd="0" presId="urn:microsoft.com/office/officeart/2005/8/layout/cycle6"/>
    <dgm:cxn modelId="{C4C84481-B310-4605-86BA-16EB948CABA7}" type="presParOf" srcId="{C12F5AC3-E3E0-473D-9B5C-9C4F0B5FAA19}" destId="{5DBA169D-9EAA-4A72-83BF-D2C419C1798F}" srcOrd="4" destOrd="0" presId="urn:microsoft.com/office/officeart/2005/8/layout/cycle6"/>
    <dgm:cxn modelId="{F1AAC580-F8BB-4E36-AA40-58D7F811970D}" type="presParOf" srcId="{C12F5AC3-E3E0-473D-9B5C-9C4F0B5FAA19}" destId="{8C29C867-BB77-4B14-A057-158A3858F64B}" srcOrd="5" destOrd="0" presId="urn:microsoft.com/office/officeart/2005/8/layout/cycle6"/>
    <dgm:cxn modelId="{D202CD05-BD45-4B8A-AF6C-F5832D2D671A}" type="presParOf" srcId="{C12F5AC3-E3E0-473D-9B5C-9C4F0B5FAA19}" destId="{ADC19446-D7D5-47E7-BDA6-B61246F79D74}" srcOrd="6" destOrd="0" presId="urn:microsoft.com/office/officeart/2005/8/layout/cycle6"/>
    <dgm:cxn modelId="{524A5D6C-5D7C-48B6-A96B-3C1B2A7B3DC1}" type="presParOf" srcId="{C12F5AC3-E3E0-473D-9B5C-9C4F0B5FAA19}" destId="{34DEBA3D-F95F-4189-8E6A-6C5B8B4A8243}" srcOrd="7" destOrd="0" presId="urn:microsoft.com/office/officeart/2005/8/layout/cycle6"/>
    <dgm:cxn modelId="{44E598F7-DCD7-4985-87B4-E80CC45259BD}" type="presParOf" srcId="{C12F5AC3-E3E0-473D-9B5C-9C4F0B5FAA19}" destId="{AE1F39F6-831B-4BF3-AC13-1F4EA9DC2D63}" srcOrd="8" destOrd="0" presId="urn:microsoft.com/office/officeart/2005/8/layout/cycle6"/>
    <dgm:cxn modelId="{30A05256-A197-40C6-9B70-BA1E0DA6853A}" type="presParOf" srcId="{C12F5AC3-E3E0-473D-9B5C-9C4F0B5FAA19}" destId="{8F3B73B9-B8E9-4EB0-81B8-565C3D8E18BC}" srcOrd="9" destOrd="0" presId="urn:microsoft.com/office/officeart/2005/8/layout/cycle6"/>
    <dgm:cxn modelId="{BFFA8ED3-9769-4CAC-8E91-513BB549AA10}" type="presParOf" srcId="{C12F5AC3-E3E0-473D-9B5C-9C4F0B5FAA19}" destId="{E01F9FD5-B57F-4698-8225-548D1199591B}" srcOrd="10" destOrd="0" presId="urn:microsoft.com/office/officeart/2005/8/layout/cycle6"/>
    <dgm:cxn modelId="{03D0B742-1C81-4A96-9607-74648E9F6753}" type="presParOf" srcId="{C12F5AC3-E3E0-473D-9B5C-9C4F0B5FAA19}" destId="{8720CA85-4C8A-4F70-AD1B-1CCEC26BA894}" srcOrd="11" destOrd="0" presId="urn:microsoft.com/office/officeart/2005/8/layout/cycle6"/>
    <dgm:cxn modelId="{911AA741-66F8-4701-83AB-F667C4A2DC76}" type="presParOf" srcId="{C12F5AC3-E3E0-473D-9B5C-9C4F0B5FAA19}" destId="{7668D435-E556-4C10-8646-2CB04EF40084}" srcOrd="12" destOrd="0" presId="urn:microsoft.com/office/officeart/2005/8/layout/cycle6"/>
    <dgm:cxn modelId="{86F3BD3C-A0F3-401D-BF20-910F79830107}" type="presParOf" srcId="{C12F5AC3-E3E0-473D-9B5C-9C4F0B5FAA19}" destId="{5A548DF3-D12B-4328-951F-AF051BC6FD47}" srcOrd="13" destOrd="0" presId="urn:microsoft.com/office/officeart/2005/8/layout/cycle6"/>
    <dgm:cxn modelId="{EEA45D60-1A35-440A-B85D-61B261F30B1A}" type="presParOf" srcId="{C12F5AC3-E3E0-473D-9B5C-9C4F0B5FAA19}" destId="{FE5BD6B9-2001-493A-A9DB-F71CE5AB7651}" srcOrd="14" destOrd="0" presId="urn:microsoft.com/office/officeart/2005/8/layout/cycle6"/>
    <dgm:cxn modelId="{693C8D41-1778-47D2-8169-BC5FBAC60BA5}" type="presParOf" srcId="{C12F5AC3-E3E0-473D-9B5C-9C4F0B5FAA19}" destId="{4CE25FB1-5880-4898-BC46-2A463A40D030}" srcOrd="15" destOrd="0" presId="urn:microsoft.com/office/officeart/2005/8/layout/cycle6"/>
    <dgm:cxn modelId="{8B95DB73-13AE-4166-AA24-9EA1FCBA2E2F}" type="presParOf" srcId="{C12F5AC3-E3E0-473D-9B5C-9C4F0B5FAA19}" destId="{21C30F60-6E31-4AF4-926E-3BA69F77B607}" srcOrd="16" destOrd="0" presId="urn:microsoft.com/office/officeart/2005/8/layout/cycle6"/>
    <dgm:cxn modelId="{DAB00995-115A-4C8B-A4A0-2E3D28D53F63}" type="presParOf" srcId="{C12F5AC3-E3E0-473D-9B5C-9C4F0B5FAA19}" destId="{51859A3D-74C3-47D6-B04E-5FB7913B22E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2800" b="1" dirty="0" smtClean="0">
              <a:latin typeface="+mj-lt"/>
            </a:rPr>
            <a:t>Comissões Assessoras de Área</a:t>
          </a:r>
          <a:endParaRPr lang="pt-BR" sz="28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 custT="1"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sz="2900" dirty="0" smtClean="0"/>
            <a:t>O ENADE é desenvolvido com o apoio técnico das Comissões Assessoras de Área. </a:t>
          </a:r>
          <a:r>
            <a:rPr lang="pt-BR" sz="2400" dirty="0" smtClean="0"/>
            <a:t>(art. 23</a:t>
          </a:r>
          <a:r>
            <a:rPr lang="pt-BR" sz="2400" u="sng" baseline="30000" dirty="0" smtClean="0"/>
            <a:t>o</a:t>
          </a:r>
          <a:r>
            <a:rPr lang="pt-BR" sz="2400" dirty="0" smtClean="0"/>
            <a:t>, parágrafo único, da Lei n</a:t>
          </a:r>
          <a:r>
            <a:rPr lang="pt-BR" sz="2400" u="sng" baseline="30000" dirty="0" smtClean="0"/>
            <a:t>o</a:t>
          </a:r>
          <a:r>
            <a:rPr lang="pt-BR" sz="2400" dirty="0" smtClean="0"/>
            <a:t> 2.051/2004).</a:t>
          </a:r>
          <a:endParaRPr lang="pt-BR" sz="2400" dirty="0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341BA0E9-6711-47F2-AE09-6CF579A3C324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sz="2900" dirty="0" smtClean="0"/>
            <a:t>As Comissões Assessoras de Área são compostas por professores de IES públicas e privadas, buscando contemplar as diversas regiões do País.</a:t>
          </a:r>
          <a:endParaRPr lang="pt-BR" sz="2900" dirty="0"/>
        </a:p>
      </dgm:t>
    </dgm:pt>
    <dgm:pt modelId="{4FF9753D-DD2E-4EE3-B6C6-48D6512E9FFC}" type="parTrans" cxnId="{0ACC006E-958F-4465-8DB3-CB833A951318}">
      <dgm:prSet/>
      <dgm:spPr/>
      <dgm:t>
        <a:bodyPr/>
        <a:lstStyle/>
        <a:p>
          <a:endParaRPr lang="pt-BR"/>
        </a:p>
      </dgm:t>
    </dgm:pt>
    <dgm:pt modelId="{D97B5439-3FD8-4C2F-9A6D-B6741238B7D3}" type="sibTrans" cxnId="{0ACC006E-958F-4465-8DB3-CB833A951318}">
      <dgm:prSet/>
      <dgm:spPr/>
      <dgm:t>
        <a:bodyPr/>
        <a:lstStyle/>
        <a:p>
          <a:endParaRPr lang="pt-BR"/>
        </a:p>
      </dgm:t>
    </dgm:pt>
    <dgm:pt modelId="{EBD94532-05B2-4FED-9944-DA909ECE24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endParaRPr lang="pt-BR" sz="2900" dirty="0"/>
        </a:p>
      </dgm:t>
    </dgm:pt>
    <dgm:pt modelId="{CC059F6A-229F-41B9-B8EB-09B4269EC958}" type="parTrans" cxnId="{29B69C87-6486-4FBF-BD9E-638F725FF834}">
      <dgm:prSet/>
      <dgm:spPr/>
      <dgm:t>
        <a:bodyPr/>
        <a:lstStyle/>
        <a:p>
          <a:endParaRPr lang="pt-BR"/>
        </a:p>
      </dgm:t>
    </dgm:pt>
    <dgm:pt modelId="{52CBB445-BF38-4EC1-83BE-0CF6D9C4D23A}" type="sibTrans" cxnId="{29B69C87-6486-4FBF-BD9E-638F725FF834}">
      <dgm:prSet/>
      <dgm:spPr/>
      <dgm:t>
        <a:bodyPr/>
        <a:lstStyle/>
        <a:p>
          <a:endParaRPr lang="pt-BR"/>
        </a:p>
      </dgm:t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28B53DE-7BA6-49B6-AD20-4782D71B6055}" type="presOf" srcId="{EBD94532-05B2-4FED-9944-DA909ECE2433}" destId="{068F4BC8-0B93-4F31-AEF5-16219D2DE853}" srcOrd="0" destOrd="2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23EC9326-7151-41F9-AA8D-CA2775584CD6}" type="presOf" srcId="{31A008A9-CC49-4467-A3E7-23D535B5DC33}" destId="{068F4BC8-0B93-4F31-AEF5-16219D2DE853}" srcOrd="0" destOrd="0" presId="urn:microsoft.com/office/officeart/2005/8/layout/list1"/>
    <dgm:cxn modelId="{0ACC006E-958F-4465-8DB3-CB833A951318}" srcId="{6981EF77-2C56-43B5-9000-80CD44D1D439}" destId="{341BA0E9-6711-47F2-AE09-6CF579A3C324}" srcOrd="1" destOrd="0" parTransId="{4FF9753D-DD2E-4EE3-B6C6-48D6512E9FFC}" sibTransId="{D97B5439-3FD8-4C2F-9A6D-B6741238B7D3}"/>
    <dgm:cxn modelId="{247ECAF4-48C8-4673-BF9D-FED2537F66C4}" type="presOf" srcId="{6981EF77-2C56-43B5-9000-80CD44D1D439}" destId="{220A591D-ED84-4982-9F43-BDEAE291A081}" srcOrd="1" destOrd="0" presId="urn:microsoft.com/office/officeart/2005/8/layout/list1"/>
    <dgm:cxn modelId="{29B69C87-6486-4FBF-BD9E-638F725FF834}" srcId="{6981EF77-2C56-43B5-9000-80CD44D1D439}" destId="{EBD94532-05B2-4FED-9944-DA909ECE2433}" srcOrd="2" destOrd="0" parTransId="{CC059F6A-229F-41B9-B8EB-09B4269EC958}" sibTransId="{52CBB445-BF38-4EC1-83BE-0CF6D9C4D23A}"/>
    <dgm:cxn modelId="{0D1C4DF0-8C6A-4E44-9EDA-AC522681733F}" type="presOf" srcId="{F0302E97-0F2B-4BDF-8DD4-386A59176BBC}" destId="{43B0BBE1-50C9-49D5-8533-4E14F1CCE147}" srcOrd="0" destOrd="0" presId="urn:microsoft.com/office/officeart/2005/8/layout/list1"/>
    <dgm:cxn modelId="{27E067CE-4136-4410-ABC9-780D3BE6162F}" type="presOf" srcId="{341BA0E9-6711-47F2-AE09-6CF579A3C324}" destId="{068F4BC8-0B93-4F31-AEF5-16219D2DE853}" srcOrd="0" destOrd="1" presId="urn:microsoft.com/office/officeart/2005/8/layout/list1"/>
    <dgm:cxn modelId="{CB57BFDF-DE73-4F4F-889B-BF52BC1A274A}" type="presOf" srcId="{6981EF77-2C56-43B5-9000-80CD44D1D439}" destId="{7BA9AF9C-0FB6-423C-AFE4-67E59045D6D8}" srcOrd="0" destOrd="0" presId="urn:microsoft.com/office/officeart/2005/8/layout/list1"/>
    <dgm:cxn modelId="{CC3560D9-1AA9-4CF7-B7E7-9E390C50549E}" type="presParOf" srcId="{43B0BBE1-50C9-49D5-8533-4E14F1CCE147}" destId="{065E3EE4-6D6E-4F50-9B21-1738B8849893}" srcOrd="0" destOrd="0" presId="urn:microsoft.com/office/officeart/2005/8/layout/list1"/>
    <dgm:cxn modelId="{8CC3CA6C-AA09-4C52-8112-7882CD259441}" type="presParOf" srcId="{065E3EE4-6D6E-4F50-9B21-1738B8849893}" destId="{7BA9AF9C-0FB6-423C-AFE4-67E59045D6D8}" srcOrd="0" destOrd="0" presId="urn:microsoft.com/office/officeart/2005/8/layout/list1"/>
    <dgm:cxn modelId="{4C464B77-7394-4055-909F-53004F89F960}" type="presParOf" srcId="{065E3EE4-6D6E-4F50-9B21-1738B8849893}" destId="{220A591D-ED84-4982-9F43-BDEAE291A081}" srcOrd="1" destOrd="0" presId="urn:microsoft.com/office/officeart/2005/8/layout/list1"/>
    <dgm:cxn modelId="{F6AD7219-3D8C-4272-BCED-A7A8A319836C}" type="presParOf" srcId="{43B0BBE1-50C9-49D5-8533-4E14F1CCE147}" destId="{D757B3BC-6108-42F1-B4C4-96779CA30FC4}" srcOrd="1" destOrd="0" presId="urn:microsoft.com/office/officeart/2005/8/layout/list1"/>
    <dgm:cxn modelId="{6906C328-EB67-4DA0-A0DE-4F417869CF1F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302E97-0F2B-4BDF-8DD4-386A59176B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981EF77-2C56-43B5-9000-80CD44D1D439}">
      <dgm:prSet custT="1"/>
      <dgm:spPr>
        <a:solidFill>
          <a:schemeClr val="bg2"/>
        </a:solidFill>
      </dgm:spPr>
      <dgm:t>
        <a:bodyPr/>
        <a:lstStyle/>
        <a:p>
          <a:pPr algn="ctr" rtl="0"/>
          <a:r>
            <a:rPr lang="pt-BR" sz="2000" b="1" dirty="0" smtClean="0">
              <a:latin typeface="+mj-lt"/>
            </a:rPr>
            <a:t>Comissões Assessoras de Área – Principais Atribuições</a:t>
          </a:r>
          <a:endParaRPr lang="pt-BR" sz="2000" b="1" dirty="0">
            <a:latin typeface="+mj-lt"/>
          </a:endParaRPr>
        </a:p>
      </dgm:t>
    </dgm:pt>
    <dgm:pt modelId="{565AD8E9-6FCF-4C96-A811-6A7D974AEEBE}" type="parTrans" cxnId="{07DA466A-C650-4A13-BC48-31BDD53DC563}">
      <dgm:prSet/>
      <dgm:spPr/>
      <dgm:t>
        <a:bodyPr/>
        <a:lstStyle/>
        <a:p>
          <a:endParaRPr lang="pt-BR"/>
        </a:p>
      </dgm:t>
    </dgm:pt>
    <dgm:pt modelId="{FEC4DF3C-A2F4-4DA4-96F8-CEB2C1DA469F}" type="sibTrans" cxnId="{07DA466A-C650-4A13-BC48-31BDD53DC563}">
      <dgm:prSet/>
      <dgm:spPr/>
      <dgm:t>
        <a:bodyPr/>
        <a:lstStyle/>
        <a:p>
          <a:endParaRPr lang="pt-BR"/>
        </a:p>
      </dgm:t>
    </dgm:pt>
    <dgm:pt modelId="{31A008A9-CC49-4467-A3E7-23D535B5DC33}">
      <dgm:prSet/>
      <dgm:spPr/>
      <dgm:t>
        <a:bodyPr/>
        <a:lstStyle/>
        <a:p>
          <a:pPr algn="l" rtl="0">
            <a:lnSpc>
              <a:spcPct val="100000"/>
            </a:lnSpc>
            <a:spcBef>
              <a:spcPts val="1200"/>
            </a:spcBef>
            <a:spcAft>
              <a:spcPts val="600"/>
            </a:spcAft>
          </a:pPr>
          <a:r>
            <a:rPr lang="pt-BR" dirty="0" smtClean="0"/>
            <a:t>Definir as diretrizes para as provas do </a:t>
          </a:r>
          <a:r>
            <a:rPr lang="pt-BR" dirty="0" err="1" smtClean="0"/>
            <a:t>Enade</a:t>
          </a:r>
          <a:r>
            <a:rPr lang="pt-BR" dirty="0" smtClean="0"/>
            <a:t>  2013;</a:t>
          </a:r>
          <a:endParaRPr lang="pt-BR" dirty="0"/>
        </a:p>
      </dgm:t>
    </dgm:pt>
    <dgm:pt modelId="{31BFBF66-334C-4A50-A7D1-191ED76C7F9D}" type="parTrans" cxnId="{4B0E0C03-18BB-44F7-8BF0-6834866E728A}">
      <dgm:prSet/>
      <dgm:spPr/>
      <dgm:t>
        <a:bodyPr/>
        <a:lstStyle/>
        <a:p>
          <a:endParaRPr lang="pt-BR"/>
        </a:p>
      </dgm:t>
    </dgm:pt>
    <dgm:pt modelId="{4218D695-B197-4A1A-A39A-BEEF4D6A482C}" type="sibTrans" cxnId="{4B0E0C03-18BB-44F7-8BF0-6834866E728A}">
      <dgm:prSet/>
      <dgm:spPr/>
      <dgm:t>
        <a:bodyPr/>
        <a:lstStyle/>
        <a:p>
          <a:endParaRPr lang="pt-BR"/>
        </a:p>
      </dgm:t>
    </dgm:pt>
    <dgm:pt modelId="{53C66448-DF91-4D53-A17F-F469FD43183A}">
      <dgm:prSet/>
      <dgm:spPr/>
      <dgm:t>
        <a:bodyPr/>
        <a:lstStyle/>
        <a:p>
          <a:r>
            <a:rPr lang="pt-BR" dirty="0" smtClean="0"/>
            <a:t>Elaborar a matriz de referência para a área ou curso superior de tecnologia  que será avaliado no </a:t>
          </a:r>
          <a:r>
            <a:rPr lang="pt-BR" dirty="0" err="1" smtClean="0"/>
            <a:t>Enade</a:t>
          </a:r>
          <a:r>
            <a:rPr lang="pt-BR" dirty="0" smtClean="0"/>
            <a:t> 2013;</a:t>
          </a:r>
        </a:p>
      </dgm:t>
    </dgm:pt>
    <dgm:pt modelId="{5B613D1C-7978-462B-AFF1-5E4840E3DCB7}" type="parTrans" cxnId="{B2E4D3EF-5B7D-4B77-8D20-F6B476E5F8AC}">
      <dgm:prSet/>
      <dgm:spPr/>
      <dgm:t>
        <a:bodyPr/>
        <a:lstStyle/>
        <a:p>
          <a:endParaRPr lang="pt-BR"/>
        </a:p>
      </dgm:t>
    </dgm:pt>
    <dgm:pt modelId="{A2FA73C5-CCD2-46AB-BB8E-D1E2C4840073}" type="sibTrans" cxnId="{B2E4D3EF-5B7D-4B77-8D20-F6B476E5F8AC}">
      <dgm:prSet/>
      <dgm:spPr/>
      <dgm:t>
        <a:bodyPr/>
        <a:lstStyle/>
        <a:p>
          <a:endParaRPr lang="pt-BR"/>
        </a:p>
      </dgm:t>
    </dgm:pt>
    <dgm:pt modelId="{3B795F05-5AC1-41A0-8964-6BA03C177189}">
      <dgm:prSet/>
      <dgm:spPr/>
      <dgm:t>
        <a:bodyPr/>
        <a:lstStyle/>
        <a:p>
          <a:r>
            <a:rPr lang="pt-BR" dirty="0" smtClean="0"/>
            <a:t>Acompanhar o processo de capacitação de elaboradores e revisores técnico-pedagógicos de itens;</a:t>
          </a:r>
        </a:p>
      </dgm:t>
    </dgm:pt>
    <dgm:pt modelId="{F8CA0C23-BEC9-4AD0-9F3C-A4ED14A14EB0}" type="parTrans" cxnId="{19BD2416-F335-4EB7-B6C9-1361E31D75EA}">
      <dgm:prSet/>
      <dgm:spPr/>
      <dgm:t>
        <a:bodyPr/>
        <a:lstStyle/>
        <a:p>
          <a:endParaRPr lang="pt-BR"/>
        </a:p>
      </dgm:t>
    </dgm:pt>
    <dgm:pt modelId="{927621EF-A8EF-42FD-AFA0-717DCE65C621}" type="sibTrans" cxnId="{19BD2416-F335-4EB7-B6C9-1361E31D75EA}">
      <dgm:prSet/>
      <dgm:spPr/>
      <dgm:t>
        <a:bodyPr/>
        <a:lstStyle/>
        <a:p>
          <a:endParaRPr lang="pt-BR"/>
        </a:p>
      </dgm:t>
    </dgm:pt>
    <dgm:pt modelId="{80B6147D-5021-4F38-BF6C-9979C837F607}">
      <dgm:prSet/>
      <dgm:spPr/>
      <dgm:t>
        <a:bodyPr/>
        <a:lstStyle/>
        <a:p>
          <a:r>
            <a:rPr lang="pt-BR" dirty="0" smtClean="0"/>
            <a:t>Acompanhar a revisão técnico-pedagógica de itens elaborados para o BNI 2013;</a:t>
          </a:r>
        </a:p>
      </dgm:t>
    </dgm:pt>
    <dgm:pt modelId="{F5D41737-D7AA-4D5E-8670-FD3EFB00EAD6}" type="parTrans" cxnId="{7141A6F6-0978-43EA-A214-355DA2AA0F8C}">
      <dgm:prSet/>
      <dgm:spPr/>
    </dgm:pt>
    <dgm:pt modelId="{136CE351-CB8F-4BC6-B85B-EAFD37A4FE2C}" type="sibTrans" cxnId="{7141A6F6-0978-43EA-A214-355DA2AA0F8C}">
      <dgm:prSet/>
      <dgm:spPr/>
    </dgm:pt>
    <dgm:pt modelId="{43B0BBE1-50C9-49D5-8533-4E14F1CCE147}" type="pres">
      <dgm:prSet presAssocID="{F0302E97-0F2B-4BDF-8DD4-386A59176B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65E3EE4-6D6E-4F50-9B21-1738B8849893}" type="pres">
      <dgm:prSet presAssocID="{6981EF77-2C56-43B5-9000-80CD44D1D439}" presName="parentLin" presStyleCnt="0"/>
      <dgm:spPr/>
    </dgm:pt>
    <dgm:pt modelId="{7BA9AF9C-0FB6-423C-AFE4-67E59045D6D8}" type="pres">
      <dgm:prSet presAssocID="{6981EF77-2C56-43B5-9000-80CD44D1D439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220A591D-ED84-4982-9F43-BDEAE291A081}" type="pres">
      <dgm:prSet presAssocID="{6981EF77-2C56-43B5-9000-80CD44D1D439}" presName="parentText" presStyleLbl="node1" presStyleIdx="0" presStyleCnt="1" custLinFactNeighborX="14577" custLinFactNeighborY="68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57B3BC-6108-42F1-B4C4-96779CA30FC4}" type="pres">
      <dgm:prSet presAssocID="{6981EF77-2C56-43B5-9000-80CD44D1D439}" presName="negativeSpace" presStyleCnt="0"/>
      <dgm:spPr/>
    </dgm:pt>
    <dgm:pt modelId="{068F4BC8-0B93-4F31-AEF5-16219D2DE853}" type="pres">
      <dgm:prSet presAssocID="{6981EF77-2C56-43B5-9000-80CD44D1D439}" presName="childText" presStyleLbl="conFgAcc1" presStyleIdx="0" presStyleCnt="1" custScaleY="1039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2E4D3EF-5B7D-4B77-8D20-F6B476E5F8AC}" srcId="{6981EF77-2C56-43B5-9000-80CD44D1D439}" destId="{53C66448-DF91-4D53-A17F-F469FD43183A}" srcOrd="1" destOrd="0" parTransId="{5B613D1C-7978-462B-AFF1-5E4840E3DCB7}" sibTransId="{A2FA73C5-CCD2-46AB-BB8E-D1E2C4840073}"/>
    <dgm:cxn modelId="{51118D2D-6996-40E1-826F-41B5CCE93F7C}" type="presOf" srcId="{F0302E97-0F2B-4BDF-8DD4-386A59176BBC}" destId="{43B0BBE1-50C9-49D5-8533-4E14F1CCE147}" srcOrd="0" destOrd="0" presId="urn:microsoft.com/office/officeart/2005/8/layout/list1"/>
    <dgm:cxn modelId="{87D7A055-2C1F-4FDF-8BAC-6BAD9F33572B}" type="presOf" srcId="{6981EF77-2C56-43B5-9000-80CD44D1D439}" destId="{7BA9AF9C-0FB6-423C-AFE4-67E59045D6D8}" srcOrd="0" destOrd="0" presId="urn:microsoft.com/office/officeart/2005/8/layout/list1"/>
    <dgm:cxn modelId="{4B0E0C03-18BB-44F7-8BF0-6834866E728A}" srcId="{6981EF77-2C56-43B5-9000-80CD44D1D439}" destId="{31A008A9-CC49-4467-A3E7-23D535B5DC33}" srcOrd="0" destOrd="0" parTransId="{31BFBF66-334C-4A50-A7D1-191ED76C7F9D}" sibTransId="{4218D695-B197-4A1A-A39A-BEEF4D6A482C}"/>
    <dgm:cxn modelId="{07DA466A-C650-4A13-BC48-31BDD53DC563}" srcId="{F0302E97-0F2B-4BDF-8DD4-386A59176BBC}" destId="{6981EF77-2C56-43B5-9000-80CD44D1D439}" srcOrd="0" destOrd="0" parTransId="{565AD8E9-6FCF-4C96-A811-6A7D974AEEBE}" sibTransId="{FEC4DF3C-A2F4-4DA4-96F8-CEB2C1DA469F}"/>
    <dgm:cxn modelId="{C802A396-B10E-41D5-A8A0-0E7981395229}" type="presOf" srcId="{80B6147D-5021-4F38-BF6C-9979C837F607}" destId="{068F4BC8-0B93-4F31-AEF5-16219D2DE853}" srcOrd="0" destOrd="3" presId="urn:microsoft.com/office/officeart/2005/8/layout/list1"/>
    <dgm:cxn modelId="{7141A6F6-0978-43EA-A214-355DA2AA0F8C}" srcId="{6981EF77-2C56-43B5-9000-80CD44D1D439}" destId="{80B6147D-5021-4F38-BF6C-9979C837F607}" srcOrd="3" destOrd="0" parTransId="{F5D41737-D7AA-4D5E-8670-FD3EFB00EAD6}" sibTransId="{136CE351-CB8F-4BC6-B85B-EAFD37A4FE2C}"/>
    <dgm:cxn modelId="{4CAEA132-9368-4F21-BA7D-45D564BA2833}" type="presOf" srcId="{6981EF77-2C56-43B5-9000-80CD44D1D439}" destId="{220A591D-ED84-4982-9F43-BDEAE291A081}" srcOrd="1" destOrd="0" presId="urn:microsoft.com/office/officeart/2005/8/layout/list1"/>
    <dgm:cxn modelId="{8779899F-1864-4F56-9A07-CD05F059A364}" type="presOf" srcId="{53C66448-DF91-4D53-A17F-F469FD43183A}" destId="{068F4BC8-0B93-4F31-AEF5-16219D2DE853}" srcOrd="0" destOrd="1" presId="urn:microsoft.com/office/officeart/2005/8/layout/list1"/>
    <dgm:cxn modelId="{29473F99-8DA9-436D-A65D-EB4B78B03720}" type="presOf" srcId="{31A008A9-CC49-4467-A3E7-23D535B5DC33}" destId="{068F4BC8-0B93-4F31-AEF5-16219D2DE853}" srcOrd="0" destOrd="0" presId="urn:microsoft.com/office/officeart/2005/8/layout/list1"/>
    <dgm:cxn modelId="{B6E6EEBB-F4C1-4A17-A084-884AEF4C8C2C}" type="presOf" srcId="{3B795F05-5AC1-41A0-8964-6BA03C177189}" destId="{068F4BC8-0B93-4F31-AEF5-16219D2DE853}" srcOrd="0" destOrd="2" presId="urn:microsoft.com/office/officeart/2005/8/layout/list1"/>
    <dgm:cxn modelId="{19BD2416-F335-4EB7-B6C9-1361E31D75EA}" srcId="{6981EF77-2C56-43B5-9000-80CD44D1D439}" destId="{3B795F05-5AC1-41A0-8964-6BA03C177189}" srcOrd="2" destOrd="0" parTransId="{F8CA0C23-BEC9-4AD0-9F3C-A4ED14A14EB0}" sibTransId="{927621EF-A8EF-42FD-AFA0-717DCE65C621}"/>
    <dgm:cxn modelId="{0F7A2C48-A755-4D02-997E-DF2B263323ED}" type="presParOf" srcId="{43B0BBE1-50C9-49D5-8533-4E14F1CCE147}" destId="{065E3EE4-6D6E-4F50-9B21-1738B8849893}" srcOrd="0" destOrd="0" presId="urn:microsoft.com/office/officeart/2005/8/layout/list1"/>
    <dgm:cxn modelId="{A9ACA10F-623C-4422-863C-FD4FA16C5315}" type="presParOf" srcId="{065E3EE4-6D6E-4F50-9B21-1738B8849893}" destId="{7BA9AF9C-0FB6-423C-AFE4-67E59045D6D8}" srcOrd="0" destOrd="0" presId="urn:microsoft.com/office/officeart/2005/8/layout/list1"/>
    <dgm:cxn modelId="{8AB87282-7E30-4DF0-99F7-1E2F580D2A1C}" type="presParOf" srcId="{065E3EE4-6D6E-4F50-9B21-1738B8849893}" destId="{220A591D-ED84-4982-9F43-BDEAE291A081}" srcOrd="1" destOrd="0" presId="urn:microsoft.com/office/officeart/2005/8/layout/list1"/>
    <dgm:cxn modelId="{D7CBD3D4-10D2-4EC9-BA00-DDEABD9E46DF}" type="presParOf" srcId="{43B0BBE1-50C9-49D5-8533-4E14F1CCE147}" destId="{D757B3BC-6108-42F1-B4C4-96779CA30FC4}" srcOrd="1" destOrd="0" presId="urn:microsoft.com/office/officeart/2005/8/layout/list1"/>
    <dgm:cxn modelId="{8D765DCA-B32D-4145-82FB-8C090C05B9C4}" type="presParOf" srcId="{43B0BBE1-50C9-49D5-8533-4E14F1CCE147}" destId="{068F4BC8-0B93-4F31-AEF5-16219D2DE853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E086EE-326A-4119-A981-C734C709883A}">
      <dsp:nvSpPr>
        <dsp:cNvPr id="0" name=""/>
        <dsp:cNvSpPr/>
      </dsp:nvSpPr>
      <dsp:spPr>
        <a:xfrm rot="10800000">
          <a:off x="1658194" y="0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Constituição Federal – CF 88</a:t>
          </a:r>
        </a:p>
      </dsp:txBody>
      <dsp:txXfrm rot="10800000">
        <a:off x="1658194" y="0"/>
        <a:ext cx="6080760" cy="536216"/>
      </dsp:txXfrm>
    </dsp:sp>
    <dsp:sp modelId="{84EF41A3-CB03-44D6-B8CD-5D406F609E67}">
      <dsp:nvSpPr>
        <dsp:cNvPr id="0" name=""/>
        <dsp:cNvSpPr/>
      </dsp:nvSpPr>
      <dsp:spPr>
        <a:xfrm>
          <a:off x="1397565" y="572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E5F1BA1-5F27-4954-A28D-9D628B60E9C0}">
      <dsp:nvSpPr>
        <dsp:cNvPr id="0" name=""/>
        <dsp:cNvSpPr/>
      </dsp:nvSpPr>
      <dsp:spPr>
        <a:xfrm rot="10800000">
          <a:off x="1658194" y="1409158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PNE – Plano Nacional da Educação</a:t>
          </a:r>
        </a:p>
      </dsp:txBody>
      <dsp:txXfrm rot="10800000">
        <a:off x="1658194" y="1409158"/>
        <a:ext cx="6080760" cy="536216"/>
      </dsp:txXfrm>
    </dsp:sp>
    <dsp:sp modelId="{F59002E5-0A2A-40EB-AAA3-0284FDD94437}">
      <dsp:nvSpPr>
        <dsp:cNvPr id="0" name=""/>
        <dsp:cNvSpPr/>
      </dsp:nvSpPr>
      <dsp:spPr>
        <a:xfrm>
          <a:off x="1397565" y="696853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93C808-3F4E-4F4A-B8FD-CBA847A791D1}">
      <dsp:nvSpPr>
        <dsp:cNvPr id="0" name=""/>
        <dsp:cNvSpPr/>
      </dsp:nvSpPr>
      <dsp:spPr>
        <a:xfrm rot="10800000">
          <a:off x="1658194" y="717689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LDB – Lei 9.394/96</a:t>
          </a:r>
        </a:p>
      </dsp:txBody>
      <dsp:txXfrm rot="10800000">
        <a:off x="1658194" y="717689"/>
        <a:ext cx="6080760" cy="536216"/>
      </dsp:txXfrm>
    </dsp:sp>
    <dsp:sp modelId="{9A2CE4F4-23CE-455A-BA4E-04ED4A4C1802}">
      <dsp:nvSpPr>
        <dsp:cNvPr id="0" name=""/>
        <dsp:cNvSpPr/>
      </dsp:nvSpPr>
      <dsp:spPr>
        <a:xfrm>
          <a:off x="1397565" y="1393135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1ABF251-687A-4465-89F6-02F710A7BAEA}">
      <dsp:nvSpPr>
        <dsp:cNvPr id="0" name=""/>
        <dsp:cNvSpPr/>
      </dsp:nvSpPr>
      <dsp:spPr>
        <a:xfrm rot="10800000">
          <a:off x="1665674" y="2089416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Lei do SINAES – 10.861 de 2004</a:t>
          </a:r>
        </a:p>
      </dsp:txBody>
      <dsp:txXfrm rot="10800000">
        <a:off x="1665674" y="2089416"/>
        <a:ext cx="6080760" cy="536216"/>
      </dsp:txXfrm>
    </dsp:sp>
    <dsp:sp modelId="{BA7386CC-BD01-42C4-B561-0B86C269938C}">
      <dsp:nvSpPr>
        <dsp:cNvPr id="0" name=""/>
        <dsp:cNvSpPr/>
      </dsp:nvSpPr>
      <dsp:spPr>
        <a:xfrm>
          <a:off x="1397565" y="2089416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55F8EB-9146-43C4-9F69-67C1B4A1F54D}">
      <dsp:nvSpPr>
        <dsp:cNvPr id="0" name=""/>
        <dsp:cNvSpPr/>
      </dsp:nvSpPr>
      <dsp:spPr>
        <a:xfrm rot="10800000">
          <a:off x="1665674" y="2785697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Decreto 5.773 de 2006</a:t>
          </a:r>
        </a:p>
      </dsp:txBody>
      <dsp:txXfrm rot="10800000">
        <a:off x="1665674" y="2785697"/>
        <a:ext cx="6080760" cy="536216"/>
      </dsp:txXfrm>
    </dsp:sp>
    <dsp:sp modelId="{FB5487A0-ABA7-4C74-8935-084A31AFAA9A}">
      <dsp:nvSpPr>
        <dsp:cNvPr id="0" name=""/>
        <dsp:cNvSpPr/>
      </dsp:nvSpPr>
      <dsp:spPr>
        <a:xfrm>
          <a:off x="1397565" y="2785697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0FE9CEE-8975-485E-8CFB-E1D0C301BFB4}">
      <dsp:nvSpPr>
        <dsp:cNvPr id="0" name=""/>
        <dsp:cNvSpPr/>
      </dsp:nvSpPr>
      <dsp:spPr>
        <a:xfrm rot="10800000">
          <a:off x="1665674" y="3481978"/>
          <a:ext cx="6080760" cy="536216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6457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Baskerville Old Face" pitchFamily="18" charset="0"/>
            </a:rPr>
            <a:t>Portaria Normativa 40 de 2007, consolidada em 29 de dezembro de 2010</a:t>
          </a:r>
          <a:endParaRPr lang="pt-BR" sz="2400" b="1" kern="1200" dirty="0">
            <a:latin typeface="Baskerville Old Face" pitchFamily="18" charset="0"/>
          </a:endParaRPr>
        </a:p>
      </dsp:txBody>
      <dsp:txXfrm rot="10800000">
        <a:off x="1665674" y="3481978"/>
        <a:ext cx="6080760" cy="536216"/>
      </dsp:txXfrm>
    </dsp:sp>
    <dsp:sp modelId="{548173CC-3B4A-431B-9962-E995E01676AF}">
      <dsp:nvSpPr>
        <dsp:cNvPr id="0" name=""/>
        <dsp:cNvSpPr/>
      </dsp:nvSpPr>
      <dsp:spPr>
        <a:xfrm>
          <a:off x="1397565" y="3481978"/>
          <a:ext cx="536216" cy="536216"/>
        </a:xfrm>
        <a:prstGeom prst="rightArrow">
          <a:avLst/>
        </a:prstGeom>
        <a:solidFill>
          <a:schemeClr val="accent1">
            <a:tint val="50000"/>
            <a:hueOff val="0"/>
            <a:satOff val="0"/>
            <a:lum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8F4BC8-0B93-4F31-AEF5-16219D2DE853}">
      <dsp:nvSpPr>
        <dsp:cNvPr id="0" name=""/>
        <dsp:cNvSpPr/>
      </dsp:nvSpPr>
      <dsp:spPr>
        <a:xfrm>
          <a:off x="0" y="412874"/>
          <a:ext cx="8229600" cy="360342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58216" rIns="638708" bIns="156464" numCol="1" spcCol="1270" anchor="t" anchorCtr="0">
          <a:noAutofit/>
        </a:bodyPr>
        <a:lstStyle/>
        <a:p>
          <a:pPr marL="228600" lvl="1" indent="-228600" algn="just" defTabSz="9779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>
              <a:solidFill>
                <a:schemeClr val="tx1"/>
              </a:solidFill>
              <a:latin typeface="+mj-lt"/>
            </a:rPr>
            <a:t>A Lei 10.861, de 14 de abril de 2004 instituiu o SINAES.</a:t>
          </a:r>
          <a:endParaRPr lang="pt-BR" sz="2200" kern="1200" dirty="0">
            <a:solidFill>
              <a:schemeClr val="tx1"/>
            </a:solidFill>
            <a:latin typeface="+mj-lt"/>
          </a:endParaRPr>
        </a:p>
        <a:p>
          <a:pPr marL="228600" lvl="1" indent="-228600" algn="just" defTabSz="9779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2200" kern="1200" dirty="0">
            <a:solidFill>
              <a:schemeClr val="tx1"/>
            </a:solidFill>
            <a:latin typeface="+mj-lt"/>
          </a:endParaRPr>
        </a:p>
        <a:p>
          <a:pPr marL="228600" lvl="1" indent="-228600" algn="just" defTabSz="9779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/>
            <a:t>O Exame Nacional de Desempenho de Estudantes (</a:t>
          </a:r>
          <a:r>
            <a:rPr lang="pt-BR" sz="2200" kern="1200" dirty="0" err="1" smtClean="0"/>
            <a:t>Enade</a:t>
          </a:r>
          <a:r>
            <a:rPr lang="pt-BR" sz="2200" kern="1200" dirty="0" smtClean="0"/>
            <a:t>), que integra o </a:t>
          </a:r>
          <a:r>
            <a:rPr lang="pt-BR" sz="2200" kern="1200" dirty="0" smtClean="0">
              <a:hlinkClick xmlns:r="http://schemas.openxmlformats.org/officeDocument/2006/relationships" r:id="rId1"/>
            </a:rPr>
            <a:t>Sistema Nacional de Avaliação da Educação Superior (</a:t>
          </a:r>
          <a:r>
            <a:rPr lang="pt-BR" sz="2200" kern="1200" dirty="0" err="1" smtClean="0">
              <a:hlinkClick xmlns:r="http://schemas.openxmlformats.org/officeDocument/2006/relationships" r:id="rId1"/>
            </a:rPr>
            <a:t>Sinaes</a:t>
          </a:r>
          <a:r>
            <a:rPr lang="pt-BR" sz="2200" kern="1200" dirty="0" smtClean="0">
              <a:hlinkClick xmlns:r="http://schemas.openxmlformats.org/officeDocument/2006/relationships" r:id="rId1"/>
            </a:rPr>
            <a:t>)</a:t>
          </a:r>
          <a:r>
            <a:rPr lang="pt-BR" sz="2200" kern="1200" dirty="0" smtClean="0"/>
            <a:t>, tem o objetivo de aferir o rendimento dos alunos dos cursos de graduação em relação aos conteúdos programáticos, suas habilidades e competências.</a:t>
          </a:r>
          <a:endParaRPr lang="pt-BR" sz="2200" kern="1200" dirty="0">
            <a:solidFill>
              <a:schemeClr val="tx1"/>
            </a:solidFill>
            <a:latin typeface="+mj-lt"/>
          </a:endParaRPr>
        </a:p>
      </dsp:txBody>
      <dsp:txXfrm>
        <a:off x="0" y="412874"/>
        <a:ext cx="8229600" cy="3603427"/>
      </dsp:txXfrm>
    </dsp:sp>
    <dsp:sp modelId="{220A591D-ED84-4982-9F43-BDEAE291A081}">
      <dsp:nvSpPr>
        <dsp:cNvPr id="0" name=""/>
        <dsp:cNvSpPr/>
      </dsp:nvSpPr>
      <dsp:spPr>
        <a:xfrm>
          <a:off x="411480" y="88154"/>
          <a:ext cx="5760720" cy="649440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>
              <a:latin typeface="+mj-lt"/>
            </a:rPr>
            <a:t>SINAES</a:t>
          </a:r>
          <a:endParaRPr lang="pt-BR" sz="2200" b="1" kern="1200" dirty="0">
            <a:latin typeface="+mj-lt"/>
          </a:endParaRPr>
        </a:p>
      </dsp:txBody>
      <dsp:txXfrm>
        <a:off x="411480" y="88154"/>
        <a:ext cx="5760720" cy="64944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8F4BC8-0B93-4F31-AEF5-16219D2DE853}">
      <dsp:nvSpPr>
        <dsp:cNvPr id="0" name=""/>
        <dsp:cNvSpPr/>
      </dsp:nvSpPr>
      <dsp:spPr>
        <a:xfrm>
          <a:off x="0" y="616115"/>
          <a:ext cx="8229600" cy="36882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150628" rIns="638708" bIns="199136" numCol="1" spcCol="1270" anchor="t" anchorCtr="0">
          <a:noAutofit/>
        </a:bodyPr>
        <a:lstStyle/>
        <a:p>
          <a:pPr marL="285750" lvl="1" indent="-285750" algn="just" defTabSz="12446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800" kern="1200" dirty="0" smtClean="0">
              <a:solidFill>
                <a:srgbClr val="000000"/>
              </a:solidFill>
              <a:latin typeface="+mj-lt"/>
            </a:rPr>
            <a:t>Melhoria da qualidade da Educação Superior;</a:t>
          </a:r>
          <a:endParaRPr lang="pt-BR" sz="2800" kern="1200" dirty="0">
            <a:solidFill>
              <a:srgbClr val="000000"/>
            </a:solidFill>
            <a:latin typeface="+mj-lt"/>
          </a:endParaRPr>
        </a:p>
        <a:p>
          <a:pPr marL="285750" lvl="1" indent="-285750" algn="just" defTabSz="12446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800" kern="1200" dirty="0" smtClean="0">
              <a:solidFill>
                <a:srgbClr val="000000"/>
              </a:solidFill>
              <a:latin typeface="+mj-lt"/>
            </a:rPr>
            <a:t>Orientação da expansão da oferta;</a:t>
          </a:r>
          <a:endParaRPr lang="pt-BR" sz="2800" kern="1200" dirty="0">
            <a:solidFill>
              <a:srgbClr val="000000"/>
            </a:solidFill>
            <a:latin typeface="+mj-lt"/>
          </a:endParaRPr>
        </a:p>
        <a:p>
          <a:pPr marL="285750" lvl="1" indent="-285750" algn="just" defTabSz="12446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800" kern="1200" dirty="0" smtClean="0">
              <a:solidFill>
                <a:srgbClr val="000000"/>
              </a:solidFill>
              <a:latin typeface="+mj-lt"/>
            </a:rPr>
            <a:t>Aumento da eficácia institucional;</a:t>
          </a:r>
          <a:endParaRPr lang="pt-BR" sz="2800" kern="1200" dirty="0">
            <a:solidFill>
              <a:srgbClr val="000000"/>
            </a:solidFill>
            <a:latin typeface="+mj-lt"/>
          </a:endParaRPr>
        </a:p>
        <a:p>
          <a:pPr marL="285750" lvl="1" indent="-285750" algn="just" defTabSz="12446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800" kern="1200" dirty="0" smtClean="0">
              <a:solidFill>
                <a:srgbClr val="000000"/>
              </a:solidFill>
              <a:latin typeface="+mj-lt"/>
            </a:rPr>
            <a:t>Aumento da efetividade acadêmica e social;</a:t>
          </a:r>
          <a:endParaRPr lang="pt-BR" sz="2800" kern="1200" dirty="0">
            <a:solidFill>
              <a:srgbClr val="000000"/>
            </a:solidFill>
            <a:latin typeface="+mj-lt"/>
          </a:endParaRPr>
        </a:p>
        <a:p>
          <a:pPr marL="285750" lvl="1" indent="-285750" algn="just" defTabSz="1244600" rtl="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800" kern="1200" dirty="0" smtClean="0">
              <a:solidFill>
                <a:srgbClr val="000000"/>
              </a:solidFill>
              <a:latin typeface="+mj-lt"/>
            </a:rPr>
            <a:t>Aprofundamento dos compromissos e responsabilidade social das IES.</a:t>
          </a:r>
          <a:endParaRPr lang="pt-BR" sz="2800" kern="1200" dirty="0">
            <a:solidFill>
              <a:srgbClr val="000000"/>
            </a:solidFill>
            <a:latin typeface="+mj-lt"/>
          </a:endParaRPr>
        </a:p>
      </dsp:txBody>
      <dsp:txXfrm>
        <a:off x="0" y="616115"/>
        <a:ext cx="8229600" cy="3688252"/>
      </dsp:txXfrm>
    </dsp:sp>
    <dsp:sp modelId="{220A591D-ED84-4982-9F43-BDEAE291A081}">
      <dsp:nvSpPr>
        <dsp:cNvPr id="0" name=""/>
        <dsp:cNvSpPr/>
      </dsp:nvSpPr>
      <dsp:spPr>
        <a:xfrm>
          <a:off x="411078" y="3001"/>
          <a:ext cx="5755094" cy="678201"/>
        </a:xfrm>
        <a:prstGeom prst="roundRect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600" b="1" kern="1200" dirty="0" smtClean="0">
              <a:latin typeface="+mj-lt"/>
            </a:rPr>
            <a:t>Finalidades do </a:t>
          </a:r>
          <a:r>
            <a:rPr lang="pt-BR" sz="3600" b="1" kern="1200" dirty="0" err="1" smtClean="0">
              <a:latin typeface="+mj-lt"/>
            </a:rPr>
            <a:t>Sinaes</a:t>
          </a:r>
          <a:endParaRPr lang="pt-BR" sz="3600" b="1" kern="1200" dirty="0">
            <a:latin typeface="+mj-lt"/>
          </a:endParaRPr>
        </a:p>
      </dsp:txBody>
      <dsp:txXfrm>
        <a:off x="411078" y="3001"/>
        <a:ext cx="5755094" cy="67820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820FF9-68C6-4558-99B0-C355DCDA2C51}">
      <dsp:nvSpPr>
        <dsp:cNvPr id="0" name=""/>
        <dsp:cNvSpPr/>
      </dsp:nvSpPr>
      <dsp:spPr>
        <a:xfrm>
          <a:off x="782" y="1330628"/>
          <a:ext cx="2260822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rgbClr val="000000"/>
              </a:solidFill>
            </a:rPr>
            <a:t>Instituições de Educação Superior</a:t>
          </a:r>
          <a:endParaRPr lang="pt-BR" sz="2400" kern="1200" dirty="0">
            <a:solidFill>
              <a:srgbClr val="000000"/>
            </a:solidFill>
          </a:endParaRPr>
        </a:p>
      </dsp:txBody>
      <dsp:txXfrm>
        <a:off x="782" y="1330628"/>
        <a:ext cx="2260822" cy="1465125"/>
      </dsp:txXfrm>
    </dsp:sp>
    <dsp:sp modelId="{7266C9A6-5F3C-4461-8E83-4382E8C8E76F}">
      <dsp:nvSpPr>
        <dsp:cNvPr id="0" name=""/>
        <dsp:cNvSpPr/>
      </dsp:nvSpPr>
      <dsp:spPr>
        <a:xfrm>
          <a:off x="1279934" y="1805736"/>
          <a:ext cx="2447481" cy="2447481"/>
        </a:xfrm>
        <a:prstGeom prst="leftCircularArrow">
          <a:avLst>
            <a:gd name="adj1" fmla="val 2969"/>
            <a:gd name="adj2" fmla="val 363730"/>
            <a:gd name="adj3" fmla="val 2139241"/>
            <a:gd name="adj4" fmla="val 9024489"/>
            <a:gd name="adj5" fmla="val 34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D7E96-CDE1-4638-A103-DEDF429DECF9}">
      <dsp:nvSpPr>
        <dsp:cNvPr id="0" name=""/>
        <dsp:cNvSpPr/>
      </dsp:nvSpPr>
      <dsp:spPr>
        <a:xfrm>
          <a:off x="503186" y="2795754"/>
          <a:ext cx="2009619" cy="799159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OBJETIVO</a:t>
          </a:r>
          <a:endParaRPr lang="pt-BR" sz="3200" kern="1200" dirty="0"/>
        </a:p>
      </dsp:txBody>
      <dsp:txXfrm>
        <a:off x="503186" y="2795754"/>
        <a:ext cx="2009619" cy="799159"/>
      </dsp:txXfrm>
    </dsp:sp>
    <dsp:sp modelId="{ECD651C5-76CF-4A14-ABA0-63EC7A772375}">
      <dsp:nvSpPr>
        <dsp:cNvPr id="0" name=""/>
        <dsp:cNvSpPr/>
      </dsp:nvSpPr>
      <dsp:spPr>
        <a:xfrm>
          <a:off x="2858787" y="1330628"/>
          <a:ext cx="2260822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rgbClr val="000000"/>
              </a:solidFill>
            </a:rPr>
            <a:t>Cursos de Graduação</a:t>
          </a:r>
          <a:endParaRPr lang="pt-BR" sz="2400" kern="1200" dirty="0">
            <a:solidFill>
              <a:srgbClr val="000000"/>
            </a:solidFill>
          </a:endParaRPr>
        </a:p>
      </dsp:txBody>
      <dsp:txXfrm>
        <a:off x="2858787" y="1730208"/>
        <a:ext cx="2260822" cy="1465125"/>
      </dsp:txXfrm>
    </dsp:sp>
    <dsp:sp modelId="{DA9A1E8A-DF55-4ACC-AC6E-1EEB1DDE9281}">
      <dsp:nvSpPr>
        <dsp:cNvPr id="0" name=""/>
        <dsp:cNvSpPr/>
      </dsp:nvSpPr>
      <dsp:spPr>
        <a:xfrm>
          <a:off x="4161510" y="115780"/>
          <a:ext cx="2743007" cy="2743007"/>
        </a:xfrm>
        <a:prstGeom prst="circularArrow">
          <a:avLst>
            <a:gd name="adj1" fmla="val 2649"/>
            <a:gd name="adj2" fmla="val 322125"/>
            <a:gd name="adj3" fmla="val 19255892"/>
            <a:gd name="adj4" fmla="val 12329038"/>
            <a:gd name="adj5" fmla="val 309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FD411-CAD8-41A4-B728-C3E540DFBCA8}">
      <dsp:nvSpPr>
        <dsp:cNvPr id="0" name=""/>
        <dsp:cNvSpPr/>
      </dsp:nvSpPr>
      <dsp:spPr>
        <a:xfrm>
          <a:off x="3361192" y="931048"/>
          <a:ext cx="2009619" cy="799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assegurar</a:t>
          </a:r>
          <a:r>
            <a:rPr lang="pt-BR" sz="2000" kern="1200" dirty="0" smtClean="0"/>
            <a:t> </a:t>
          </a:r>
          <a:endParaRPr lang="pt-BR" sz="2000" kern="1200" dirty="0"/>
        </a:p>
      </dsp:txBody>
      <dsp:txXfrm>
        <a:off x="3361192" y="931048"/>
        <a:ext cx="2009619" cy="799159"/>
      </dsp:txXfrm>
    </dsp:sp>
    <dsp:sp modelId="{E8C4EF44-90A0-48BB-AAC9-DA34E4BCCD81}">
      <dsp:nvSpPr>
        <dsp:cNvPr id="0" name=""/>
        <dsp:cNvSpPr/>
      </dsp:nvSpPr>
      <dsp:spPr>
        <a:xfrm>
          <a:off x="5716793" y="1169570"/>
          <a:ext cx="2260822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bg1"/>
              </a:solidFill>
            </a:rPr>
            <a:t>D</a:t>
          </a:r>
          <a:r>
            <a:rPr lang="pt-BR" sz="2400" kern="1200" dirty="0" smtClean="0">
              <a:solidFill>
                <a:srgbClr val="000000"/>
              </a:solidFill>
            </a:rPr>
            <a:t>esempenho acadêmico de seus ALUNOS</a:t>
          </a:r>
          <a:endParaRPr lang="pt-BR" sz="2400" kern="1200" dirty="0">
            <a:solidFill>
              <a:srgbClr val="000000"/>
            </a:solidFill>
          </a:endParaRPr>
        </a:p>
      </dsp:txBody>
      <dsp:txXfrm>
        <a:off x="5716793" y="1169570"/>
        <a:ext cx="2260822" cy="1465125"/>
      </dsp:txXfrm>
    </dsp:sp>
    <dsp:sp modelId="{73E19F31-E2DD-4D58-B796-9B5A4D825D27}">
      <dsp:nvSpPr>
        <dsp:cNvPr id="0" name=""/>
        <dsp:cNvSpPr/>
      </dsp:nvSpPr>
      <dsp:spPr>
        <a:xfrm>
          <a:off x="6219198" y="2312578"/>
          <a:ext cx="2009619" cy="14433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Processo Nacional de Avaliação</a:t>
          </a:r>
          <a:endParaRPr lang="pt-BR" sz="2400" kern="1200" dirty="0"/>
        </a:p>
      </dsp:txBody>
      <dsp:txXfrm>
        <a:off x="6219198" y="2312578"/>
        <a:ext cx="2009619" cy="1443394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2A7C90-3C72-4E95-8704-C59CE2542DF4}">
      <dsp:nvSpPr>
        <dsp:cNvPr id="0" name=""/>
        <dsp:cNvSpPr/>
      </dsp:nvSpPr>
      <dsp:spPr>
        <a:xfrm>
          <a:off x="0" y="230139"/>
          <a:ext cx="8229600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49936" rIns="63870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aprendizagem/ diagnóstico/ações </a:t>
          </a:r>
          <a:endParaRPr lang="pt-BR" sz="2400" kern="1200" dirty="0"/>
        </a:p>
      </dsp:txBody>
      <dsp:txXfrm>
        <a:off x="0" y="230139"/>
        <a:ext cx="8229600" cy="737100"/>
      </dsp:txXfrm>
    </dsp:sp>
    <dsp:sp modelId="{6A1364BE-F523-4EE8-9D06-5F84536EFA9F}">
      <dsp:nvSpPr>
        <dsp:cNvPr id="0" name=""/>
        <dsp:cNvSpPr/>
      </dsp:nvSpPr>
      <dsp:spPr>
        <a:xfrm>
          <a:off x="411480" y="53019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Formativa</a:t>
          </a:r>
          <a:endParaRPr lang="pt-BR" sz="2400" kern="1200" dirty="0"/>
        </a:p>
      </dsp:txBody>
      <dsp:txXfrm>
        <a:off x="411480" y="53019"/>
        <a:ext cx="5760720" cy="354240"/>
      </dsp:txXfrm>
    </dsp:sp>
    <dsp:sp modelId="{6BAB9F24-C486-492F-B204-300EAB1D9D21}">
      <dsp:nvSpPr>
        <dsp:cNvPr id="0" name=""/>
        <dsp:cNvSpPr/>
      </dsp:nvSpPr>
      <dsp:spPr>
        <a:xfrm>
          <a:off x="0" y="1209159"/>
          <a:ext cx="8229600" cy="73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49936" rIns="63870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prática evolutiva/ sistêmica/ integrada</a:t>
          </a:r>
          <a:endParaRPr lang="pt-BR" sz="2400" kern="1200" dirty="0"/>
        </a:p>
      </dsp:txBody>
      <dsp:txXfrm>
        <a:off x="0" y="1209159"/>
        <a:ext cx="8229600" cy="737100"/>
      </dsp:txXfrm>
    </dsp:sp>
    <dsp:sp modelId="{AA6064B9-16D6-4045-8755-A83ABF94DD3C}">
      <dsp:nvSpPr>
        <dsp:cNvPr id="0" name=""/>
        <dsp:cNvSpPr/>
      </dsp:nvSpPr>
      <dsp:spPr>
        <a:xfrm>
          <a:off x="411480" y="1032040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Processual</a:t>
          </a:r>
          <a:endParaRPr lang="pt-BR" sz="2400" kern="1200" dirty="0"/>
        </a:p>
      </dsp:txBody>
      <dsp:txXfrm>
        <a:off x="411480" y="1032040"/>
        <a:ext cx="5760720" cy="354240"/>
      </dsp:txXfrm>
    </dsp:sp>
    <dsp:sp modelId="{E000004C-CFFC-4D87-BD3F-4ADE1C5CD6CD}">
      <dsp:nvSpPr>
        <dsp:cNvPr id="0" name=""/>
        <dsp:cNvSpPr/>
      </dsp:nvSpPr>
      <dsp:spPr>
        <a:xfrm>
          <a:off x="0" y="2188180"/>
          <a:ext cx="8229600" cy="1701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49936" rIns="638708" bIns="170688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/>
            <a:t>produz autoconhecimento, construção e reconstrução para uma cultura de  avaliação com permanente atitude de tomada de consciência sobre sua missão e finalidades acadêmica e social</a:t>
          </a:r>
          <a:endParaRPr lang="pt-BR" sz="2400" kern="1200" dirty="0"/>
        </a:p>
      </dsp:txBody>
      <dsp:txXfrm>
        <a:off x="0" y="2188180"/>
        <a:ext cx="8229600" cy="1701000"/>
      </dsp:txXfrm>
    </dsp:sp>
    <dsp:sp modelId="{E8763358-9EB4-4399-80E4-190A68883B70}">
      <dsp:nvSpPr>
        <dsp:cNvPr id="0" name=""/>
        <dsp:cNvSpPr/>
      </dsp:nvSpPr>
      <dsp:spPr>
        <a:xfrm>
          <a:off x="411480" y="2011059"/>
          <a:ext cx="5760720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err="1" smtClean="0"/>
            <a:t>Emancipatória</a:t>
          </a:r>
          <a:endParaRPr lang="pt-BR" sz="2400" kern="1200" dirty="0"/>
        </a:p>
      </dsp:txBody>
      <dsp:txXfrm>
        <a:off x="411480" y="2011059"/>
        <a:ext cx="5760720" cy="35424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DE6518-CA77-4965-9A2A-13C146051A39}">
      <dsp:nvSpPr>
        <dsp:cNvPr id="0" name=""/>
        <dsp:cNvSpPr/>
      </dsp:nvSpPr>
      <dsp:spPr>
        <a:xfrm>
          <a:off x="0" y="0"/>
          <a:ext cx="8229600" cy="5500726"/>
        </a:xfrm>
        <a:prstGeom prst="roundRect">
          <a:avLst>
            <a:gd name="adj" fmla="val 8500"/>
          </a:avLst>
        </a:prstGeom>
        <a:noFill/>
        <a:ln>
          <a:solidFill>
            <a:schemeClr val="accent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1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4269175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Baskerville Old Face" pitchFamily="18" charset="0"/>
            </a:rPr>
            <a:t>2.365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kern="1200" dirty="0" smtClean="0">
              <a:solidFill>
                <a:schemeClr val="tx1"/>
              </a:solidFill>
              <a:latin typeface="Baskerville Old Face" pitchFamily="18" charset="0"/>
            </a:rPr>
            <a:t>Instituições de Educação Superior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 – avaliadas nas dez dimensões do </a:t>
          </a:r>
          <a:r>
            <a:rPr lang="pt-BR" sz="2200" kern="1200" dirty="0" err="1" smtClean="0">
              <a:solidFill>
                <a:schemeClr val="tx1"/>
              </a:solidFill>
              <a:latin typeface="Baskerville Old Face" pitchFamily="18" charset="0"/>
            </a:rPr>
            <a:t>Sinaes</a:t>
          </a:r>
          <a:endParaRPr lang="pt-BR" sz="2200" kern="1200" dirty="0" smtClean="0">
            <a:solidFill>
              <a:schemeClr val="tx1"/>
            </a:solidFill>
            <a:latin typeface="Baskerville Old Face" pitchFamily="18" charset="0"/>
          </a:endParaRP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err="1" smtClean="0">
              <a:solidFill>
                <a:schemeClr val="tx1"/>
              </a:solidFill>
              <a:latin typeface="Baskerville Old Face" pitchFamily="18" charset="0"/>
            </a:rPr>
            <a:t>Autoavaliação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 pelas IES</a:t>
          </a:r>
          <a:endParaRPr lang="pt-BR" sz="2200" kern="1200" dirty="0">
            <a:solidFill>
              <a:schemeClr val="tx1"/>
            </a:solidFill>
            <a:latin typeface="Baskerville Old Face" pitchFamily="18" charset="0"/>
          </a:endParaRPr>
        </a:p>
      </dsp:txBody>
      <dsp:txXfrm>
        <a:off x="0" y="0"/>
        <a:ext cx="8229600" cy="5500726"/>
      </dsp:txXfrm>
    </dsp:sp>
    <dsp:sp modelId="{73476750-CF0B-464C-ACC5-593C9B9CAFD8}">
      <dsp:nvSpPr>
        <dsp:cNvPr id="0" name=""/>
        <dsp:cNvSpPr/>
      </dsp:nvSpPr>
      <dsp:spPr>
        <a:xfrm>
          <a:off x="205740" y="1375181"/>
          <a:ext cx="7818120" cy="3850508"/>
        </a:xfrm>
        <a:prstGeom prst="roundRect">
          <a:avLst>
            <a:gd name="adj" fmla="val 10500"/>
          </a:avLst>
        </a:prstGeom>
        <a:noFill/>
        <a:ln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1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2445073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Baskerville Old Face" pitchFamily="18" charset="0"/>
            </a:rPr>
            <a:t>30.420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kern="1200" dirty="0" smtClean="0">
              <a:solidFill>
                <a:schemeClr val="tx1"/>
              </a:solidFill>
              <a:latin typeface="Baskerville Old Face" pitchFamily="18" charset="0"/>
            </a:rPr>
            <a:t>Cursos 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–  avaliados nas dimensões do </a:t>
          </a:r>
          <a:r>
            <a:rPr lang="pt-BR" sz="2200" kern="1200" dirty="0" err="1" smtClean="0">
              <a:solidFill>
                <a:schemeClr val="tx1"/>
              </a:solidFill>
              <a:latin typeface="Baskerville Old Face" pitchFamily="18" charset="0"/>
            </a:rPr>
            <a:t>Sinaes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: organização didático-pedagógica, corpo docente e </a:t>
          </a:r>
          <a:r>
            <a:rPr lang="pt-BR" sz="2200" kern="1200" dirty="0" err="1" smtClean="0">
              <a:solidFill>
                <a:schemeClr val="tx1"/>
              </a:solidFill>
              <a:latin typeface="Baskerville Old Face" pitchFamily="18" charset="0"/>
            </a:rPr>
            <a:t>infraestrutura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. </a:t>
          </a:r>
          <a:endParaRPr lang="pt-BR" sz="2200" kern="1200" dirty="0">
            <a:solidFill>
              <a:schemeClr val="tx1"/>
            </a:solidFill>
            <a:latin typeface="Baskerville Old Face" pitchFamily="18" charset="0"/>
          </a:endParaRPr>
        </a:p>
      </dsp:txBody>
      <dsp:txXfrm>
        <a:off x="205740" y="1375181"/>
        <a:ext cx="7818120" cy="3850508"/>
      </dsp:txXfrm>
    </dsp:sp>
    <dsp:sp modelId="{73CBDA46-A420-436B-BA68-D121E5998FA7}">
      <dsp:nvSpPr>
        <dsp:cNvPr id="0" name=""/>
        <dsp:cNvSpPr/>
      </dsp:nvSpPr>
      <dsp:spPr>
        <a:xfrm>
          <a:off x="514432" y="2612690"/>
          <a:ext cx="7406640" cy="2200290"/>
        </a:xfrm>
        <a:prstGeom prst="roundRect">
          <a:avLst>
            <a:gd name="adj" fmla="val 10500"/>
          </a:avLst>
        </a:prstGeom>
        <a:noFill/>
        <a:ln>
          <a:solidFill>
            <a:schemeClr val="tx2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1"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156464" numCol="1" spcCol="1270" anchor="t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b="1" kern="1200" dirty="0" smtClean="0">
              <a:solidFill>
                <a:schemeClr val="tx1"/>
              </a:solidFill>
              <a:latin typeface="Baskerville Old Face" pitchFamily="18" charset="0"/>
            </a:rPr>
            <a:t>6.739.689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 </a:t>
          </a:r>
          <a:r>
            <a:rPr lang="pt-BR" sz="2400" b="1" kern="1200" dirty="0" smtClean="0">
              <a:solidFill>
                <a:schemeClr val="tx1"/>
              </a:solidFill>
              <a:latin typeface="Baskerville Old Face" pitchFamily="18" charset="0"/>
            </a:rPr>
            <a:t>Estudantes </a:t>
          </a:r>
          <a:r>
            <a:rPr lang="pt-BR" sz="2200" kern="1200" dirty="0" smtClean="0">
              <a:solidFill>
                <a:schemeClr val="tx1"/>
              </a:solidFill>
              <a:latin typeface="Baskerville Old Face" pitchFamily="18" charset="0"/>
            </a:rPr>
            <a:t>– avalia o curso por meio  do ENADE que verifica o processo de aprendizagem do estudante em relação aos conteúdos programáticos previstos nas Diretrizes Curriculares Nacionais</a:t>
          </a:r>
          <a:endParaRPr lang="pt-BR" sz="2200" kern="1200" dirty="0">
            <a:solidFill>
              <a:schemeClr val="tx1"/>
            </a:solidFill>
            <a:latin typeface="Baskerville Old Face" pitchFamily="18" charset="0"/>
          </a:endParaRPr>
        </a:p>
      </dsp:txBody>
      <dsp:txXfrm>
        <a:off x="514432" y="2612690"/>
        <a:ext cx="7406640" cy="220029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674D0-4D41-704C-87B3-BF5C3967004D}" type="datetimeFigureOut">
              <a:rPr lang="en-US" smtClean="0"/>
              <a:pPr/>
              <a:t>6/13/2013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D9D14-7514-3440-A1FD-3C1009F9658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6355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4F327F-DE79-4FAA-89C2-443D52B734B8}" type="slidenum">
              <a:rPr lang="pt-BR" smtClean="0"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C5A076-96F0-4CCC-BEDA-584A69C0BB12}" type="slidenum">
              <a:rPr lang="pt-BR" smtClean="0"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4880" tIns="47439" rIns="94880" bIns="47439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35B8C5-C639-48D4-854D-DA985ED3C5B4}" type="slidenum">
              <a:rPr lang="pt-BR" smtClean="0">
                <a:latin typeface="Arial" pitchFamily="34" charset="0"/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8B696E9-B834-428B-8F51-D90DE17E8F66}" type="slidenum">
              <a:rPr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smtClean="0">
              <a:ea typeface="ＭＳ Ｐゴシック" charset="-128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576BFD-369D-40E4-851C-560261F0282D}" type="slidenum">
              <a:rPr lang="pt-BR" smtClean="0"/>
              <a:pPr/>
              <a:t>35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F140-A7F6-45E7-9E76-D39F23A5ADAF}" type="datetime1">
              <a:rPr lang="pt-BR"/>
              <a:pPr>
                <a:defRPr/>
              </a:pPr>
              <a:t>13/06/2013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71528-37F9-4B87-B6C3-FDE05D539D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3267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97AB81-009F-43F3-B2E9-254AF1E7C90E}" type="datetimeFigureOut">
              <a:rPr lang="pt-BR" smtClean="0"/>
              <a:pPr/>
              <a:t>13/06/2013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831362C-7ED1-474C-9413-12FE639CA73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8.xml"/><Relationship Id="rId7" Type="http://schemas.openxmlformats.org/officeDocument/2006/relationships/image" Target="../media/image3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9.xml"/><Relationship Id="rId7" Type="http://schemas.openxmlformats.org/officeDocument/2006/relationships/image" Target="../media/image3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0.xml"/><Relationship Id="rId7" Type="http://schemas.openxmlformats.org/officeDocument/2006/relationships/image" Target="../media/image3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2.xml"/><Relationship Id="rId7" Type="http://schemas.openxmlformats.org/officeDocument/2006/relationships/image" Target="../media/image3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3.xml"/><Relationship Id="rId7" Type="http://schemas.openxmlformats.org/officeDocument/2006/relationships/image" Target="../media/image3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4.xml"/><Relationship Id="rId7" Type="http://schemas.openxmlformats.org/officeDocument/2006/relationships/image" Target="../media/image3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5.xml"/><Relationship Id="rId7" Type="http://schemas.openxmlformats.org/officeDocument/2006/relationships/image" Target="../media/image3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ep.gov.br/" TargetMode="Externa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4.gif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3.jpeg"/><Relationship Id="rId4" Type="http://schemas.openxmlformats.org/officeDocument/2006/relationships/diagramLayout" Target="../diagrams/layout16.xml"/><Relationship Id="rId9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17.xml"/><Relationship Id="rId7" Type="http://schemas.openxmlformats.org/officeDocument/2006/relationships/image" Target="../media/image3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13" Type="http://schemas.openxmlformats.org/officeDocument/2006/relationships/image" Target="../media/image4.gif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12" Type="http://schemas.openxmlformats.org/officeDocument/2006/relationships/image" Target="../media/image3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20.xml"/><Relationship Id="rId7" Type="http://schemas.openxmlformats.org/officeDocument/2006/relationships/image" Target="../media/image3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Relationship Id="rId9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Relationship Id="rId9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Layout" Target="../diagrams/layout6.xml"/><Relationship Id="rId7" Type="http://schemas.openxmlformats.org/officeDocument/2006/relationships/image" Target="../media/image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5112568" cy="1728192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chemeClr val="bg2"/>
                </a:solidFill>
              </a:rPr>
              <a:t>Sistema Nacional de avaliação da educação superior - </a:t>
            </a:r>
            <a:r>
              <a:rPr lang="pt-BR" b="1" dirty="0" err="1" smtClean="0">
                <a:solidFill>
                  <a:schemeClr val="bg2"/>
                </a:solidFill>
              </a:rPr>
              <a:t>Sinaes</a:t>
            </a:r>
            <a:r>
              <a:rPr lang="pt-BR" b="1" dirty="0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5572140"/>
            <a:ext cx="8458200" cy="648072"/>
          </a:xfrm>
        </p:spPr>
        <p:txBody>
          <a:bodyPr/>
          <a:lstStyle/>
          <a:p>
            <a:pPr algn="ctr"/>
            <a:r>
              <a:rPr lang="pt-BR" b="1" dirty="0" smtClean="0"/>
              <a:t>SEMINÁRIOS NACIONAIS DO ENADE</a:t>
            </a:r>
          </a:p>
          <a:p>
            <a:pPr algn="ctr"/>
            <a:r>
              <a:rPr lang="pt-BR" b="1" dirty="0" smtClean="0"/>
              <a:t>Brasília, junho de 2013.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86314" y="3071810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PROVA DO ENADE 2013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24 DE NOVEMBRO DE 2013</a:t>
            </a:r>
            <a:endParaRPr lang="pt-BR" sz="2400" b="1" dirty="0"/>
          </a:p>
        </p:txBody>
      </p:sp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ChangeArrowheads="1"/>
          </p:cNvSpPr>
          <p:nvPr/>
        </p:nvSpPr>
        <p:spPr bwMode="auto">
          <a:xfrm>
            <a:off x="928662" y="214290"/>
            <a:ext cx="2376487" cy="914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/>
              <a:t>REGULAÇÃO</a:t>
            </a:r>
          </a:p>
        </p:txBody>
      </p:sp>
      <p:sp>
        <p:nvSpPr>
          <p:cNvPr id="15363" name="Rectangle 16"/>
          <p:cNvSpPr>
            <a:spLocks noChangeArrowheads="1"/>
          </p:cNvSpPr>
          <p:nvPr/>
        </p:nvSpPr>
        <p:spPr bwMode="auto">
          <a:xfrm>
            <a:off x="5357818" y="285728"/>
            <a:ext cx="2376488" cy="914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/>
              <a:t>SUPERVISÃO</a:t>
            </a:r>
          </a:p>
        </p:txBody>
      </p:sp>
      <p:sp>
        <p:nvSpPr>
          <p:cNvPr id="15364" name="Rectangle 17"/>
          <p:cNvSpPr>
            <a:spLocks noChangeArrowheads="1"/>
          </p:cNvSpPr>
          <p:nvPr/>
        </p:nvSpPr>
        <p:spPr bwMode="auto">
          <a:xfrm>
            <a:off x="3143240" y="2928934"/>
            <a:ext cx="2376487" cy="9144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/>
              <a:t>AVALIAÇÃO</a:t>
            </a:r>
          </a:p>
        </p:txBody>
      </p:sp>
      <p:sp>
        <p:nvSpPr>
          <p:cNvPr id="15365" name="Text Box 19"/>
          <p:cNvSpPr txBox="1">
            <a:spLocks noChangeArrowheads="1"/>
          </p:cNvSpPr>
          <p:nvPr/>
        </p:nvSpPr>
        <p:spPr bwMode="auto">
          <a:xfrm>
            <a:off x="214282" y="1500175"/>
            <a:ext cx="4035425" cy="128588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r>
              <a:rPr lang="pt-BR" b="1" dirty="0"/>
              <a:t>Realizada por atos </a:t>
            </a:r>
            <a:r>
              <a:rPr lang="pt-BR" b="1" dirty="0" err="1"/>
              <a:t>autorizativos</a:t>
            </a:r>
            <a:r>
              <a:rPr lang="pt-BR" b="1" dirty="0"/>
              <a:t>  de IES e de cursos de graduação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r>
              <a:rPr lang="pt-BR" b="1" dirty="0"/>
              <a:t>(credenciamento, recredenciamento, autorização, reconhecimento e renovação de reconhecimento)</a:t>
            </a:r>
          </a:p>
        </p:txBody>
      </p:sp>
      <p:sp>
        <p:nvSpPr>
          <p:cNvPr id="15366" name="Text Box 20"/>
          <p:cNvSpPr txBox="1">
            <a:spLocks noChangeArrowheads="1"/>
          </p:cNvSpPr>
          <p:nvPr/>
        </p:nvSpPr>
        <p:spPr bwMode="auto">
          <a:xfrm>
            <a:off x="4857752" y="1571613"/>
            <a:ext cx="3538538" cy="10341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endParaRPr lang="pt-BR" b="1" dirty="0"/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r>
              <a:rPr lang="pt-BR" b="1" dirty="0"/>
              <a:t>Objetivo de zelar pela qualidade da oferta de educação superior no sistema </a:t>
            </a:r>
            <a:r>
              <a:rPr lang="pt-BR" b="1" dirty="0" smtClean="0"/>
              <a:t>federal</a:t>
            </a:r>
            <a:endParaRPr lang="pt-BR" b="1" dirty="0"/>
          </a:p>
        </p:txBody>
      </p:sp>
      <p:sp>
        <p:nvSpPr>
          <p:cNvPr id="15367" name="Text Box 22"/>
          <p:cNvSpPr txBox="1">
            <a:spLocks noChangeArrowheads="1"/>
          </p:cNvSpPr>
          <p:nvPr/>
        </p:nvSpPr>
        <p:spPr bwMode="auto">
          <a:xfrm>
            <a:off x="214282" y="4071942"/>
            <a:ext cx="8424863" cy="97872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r>
              <a:rPr lang="pt-BR" b="1" dirty="0"/>
              <a:t>Processo formativo e referencial para a regulação e supervisão da educação superior, a fim de promover a melhoria de sua qualidade</a:t>
            </a:r>
          </a:p>
          <a:p>
            <a:pPr algn="ctr">
              <a:spcBef>
                <a:spcPct val="20000"/>
              </a:spcBef>
              <a:buClr>
                <a:srgbClr val="CC3300"/>
              </a:buClr>
              <a:buFont typeface="Wingdings" pitchFamily="2" charset="2"/>
              <a:buNone/>
            </a:pPr>
            <a:endParaRPr lang="pt-BR" b="1" dirty="0"/>
          </a:p>
        </p:txBody>
      </p:sp>
      <p:sp>
        <p:nvSpPr>
          <p:cNvPr id="15368" name="Line 25"/>
          <p:cNvSpPr>
            <a:spLocks noChangeShapeType="1"/>
          </p:cNvSpPr>
          <p:nvPr/>
        </p:nvSpPr>
        <p:spPr bwMode="auto">
          <a:xfrm>
            <a:off x="2214546" y="1214422"/>
            <a:ext cx="0" cy="2889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r>
              <a:rPr lang="pt-BR" dirty="0" smtClean="0"/>
              <a:t>]</a:t>
            </a:r>
            <a:endParaRPr lang="pt-BR" dirty="0"/>
          </a:p>
        </p:txBody>
      </p:sp>
      <p:sp>
        <p:nvSpPr>
          <p:cNvPr id="15369" name="Line 26"/>
          <p:cNvSpPr>
            <a:spLocks noChangeShapeType="1"/>
          </p:cNvSpPr>
          <p:nvPr/>
        </p:nvSpPr>
        <p:spPr bwMode="auto">
          <a:xfrm>
            <a:off x="6572264" y="1214422"/>
            <a:ext cx="0" cy="2873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70" name="Line 27"/>
          <p:cNvSpPr>
            <a:spLocks noChangeShapeType="1"/>
          </p:cNvSpPr>
          <p:nvPr/>
        </p:nvSpPr>
        <p:spPr bwMode="auto">
          <a:xfrm flipH="1">
            <a:off x="4214810" y="3786190"/>
            <a:ext cx="3175" cy="3016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11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12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3" name="Imagem 5" descr="inep 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4" name="Imagem 6" descr="img_ministerio_educaca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pt-BR" b="1" dirty="0" smtClean="0">
                <a:solidFill>
                  <a:schemeClr val="tx2"/>
                </a:solidFill>
              </a:rPr>
              <a:t>Cursos que serão avaliados no ENADE 2013</a:t>
            </a:r>
            <a:endParaRPr lang="pt-BR" dirty="0" smtClean="0"/>
          </a:p>
        </p:txBody>
      </p:sp>
      <p:graphicFrame>
        <p:nvGraphicFramePr>
          <p:cNvPr id="5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571472" y="1142984"/>
          <a:ext cx="8072495" cy="342609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1765833"/>
                <a:gridCol w="2119001"/>
                <a:gridCol w="2119001"/>
                <a:gridCol w="2068660"/>
              </a:tblGrid>
              <a:tr h="648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Agronomia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Biomedicina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Educação Física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Enfermagem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Farmácia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Fisioterapia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err="1" smtClean="0"/>
                        <a:t>Fonoaudiologia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Medicina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Medicina Veterinária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Nutrição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Odontologia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Serviço Social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pt-BR" sz="2400" smtClean="0"/>
                        <a:t>Zootecnia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Agronegócio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Gestão Hospitalar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Gestão Ambiental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</a:tr>
              <a:tr h="648000">
                <a:tc>
                  <a:txBody>
                    <a:bodyPr/>
                    <a:lstStyle/>
                    <a:p>
                      <a:r>
                        <a:rPr lang="pt-BR" sz="2400" dirty="0" smtClean="0"/>
                        <a:t>Radiologia</a:t>
                      </a:r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428596" y="4714884"/>
            <a:ext cx="8715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/>
              <a:t>PORTARIA NORMATIVA N° 6, DE 27 DE MARÇO DE 2013</a:t>
            </a:r>
          </a:p>
        </p:txBody>
      </p:sp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56414043"/>
              </p:ext>
            </p:extLst>
          </p:nvPr>
        </p:nvGraphicFramePr>
        <p:xfrm>
          <a:off x="217518" y="1500174"/>
          <a:ext cx="8712200" cy="3615273"/>
        </p:xfrm>
        <a:graphic>
          <a:graphicData uri="http://schemas.openxmlformats.org/drawingml/2006/table">
            <a:tbl>
              <a:tblPr/>
              <a:tblGrid>
                <a:gridCol w="3028950"/>
                <a:gridCol w="3028950"/>
                <a:gridCol w="2654300"/>
              </a:tblGrid>
              <a:tr h="87870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ENADE </a:t>
                      </a:r>
                      <a:r>
                        <a:rPr kumimoji="0" lang="pt-B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2013</a:t>
                      </a:r>
                      <a:endParaRPr kumimoji="0" lang="pt-BR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401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CURSOS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(CENSO 2011)</a:t>
                      </a: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CONCLUINTES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(CENSO 2011)</a:t>
                      </a:r>
                      <a:endParaRPr kumimoji="0" lang="pt-BR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ESTIMATIVA (2013)</a:t>
                      </a:r>
                      <a:endParaRPr kumimoji="0" lang="pt-BR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223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4.621</a:t>
                      </a: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182.356</a:t>
                      </a: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Arial Unicode MS" charset="0"/>
                        </a:rPr>
                        <a:t>264.534</a:t>
                      </a:r>
                      <a:endParaRPr kumimoji="0" lang="pt-BR" sz="3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516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5160"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Arial Unicode MS" charset="0"/>
                      </a:endParaRPr>
                    </a:p>
                  </a:txBody>
                  <a:tcPr marL="9525" marR="9525" marT="9523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143000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bg2"/>
                </a:solidFill>
              </a:rPr>
              <a:t>Ano I do ciclo avaliativo - Ciências da Saúde, Ciências  Agrárias e áreas afins.</a:t>
            </a:r>
            <a:endParaRPr lang="pt-BR" b="1" dirty="0">
              <a:solidFill>
                <a:schemeClr val="bg2"/>
              </a:solidFill>
            </a:endParaRPr>
          </a:p>
        </p:txBody>
      </p:sp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5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7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148237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3579849"/>
          </a:xfrm>
        </p:spPr>
        <p:txBody>
          <a:bodyPr>
            <a:noAutofit/>
          </a:bodyPr>
          <a:lstStyle/>
          <a:p>
            <a:pPr algn="just"/>
            <a:r>
              <a:rPr lang="pt-BR" sz="2800" dirty="0" smtClean="0"/>
              <a:t>Art. 2º - O enquadramento dos cursos de graduação nas respectivas áreas de abrangência do ENADE 2013 será de responsabilidade das instituições de educação superior IES, a partir das informações constantes do Cadastro do Sistema e MEC e Censo da Educação Superior, conforme orientações técnicas do INEP.</a:t>
            </a:r>
          </a:p>
          <a:p>
            <a:endParaRPr lang="pt-BR" sz="2800" dirty="0"/>
          </a:p>
        </p:txBody>
      </p:sp>
      <p:sp>
        <p:nvSpPr>
          <p:cNvPr id="4" name="Retângulo 3"/>
          <p:cNvSpPr/>
          <p:nvPr/>
        </p:nvSpPr>
        <p:spPr>
          <a:xfrm>
            <a:off x="428596" y="4714884"/>
            <a:ext cx="8715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>
                <a:solidFill>
                  <a:schemeClr val="bg2"/>
                </a:solidFill>
              </a:rPr>
              <a:t>PORTARIA NORMATIVA N° 6, DE 27 DE MARÇO DE 2013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9144000" cy="5072074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  <a:defRPr/>
            </a:pPr>
            <a:r>
              <a:rPr lang="pt-BR" sz="5800" dirty="0" smtClean="0">
                <a:solidFill>
                  <a:schemeClr val="bg2"/>
                </a:solidFill>
              </a:rPr>
              <a:t>Participação </a:t>
            </a:r>
            <a:r>
              <a:rPr lang="pt-BR" sz="5800" dirty="0">
                <a:solidFill>
                  <a:schemeClr val="bg2"/>
                </a:solidFill>
              </a:rPr>
              <a:t>dos docentes </a:t>
            </a:r>
            <a:r>
              <a:rPr lang="pt-BR" sz="5800" dirty="0" smtClean="0">
                <a:solidFill>
                  <a:schemeClr val="bg2"/>
                </a:solidFill>
              </a:rPr>
              <a:t>...</a:t>
            </a:r>
            <a:endParaRPr lang="pt-BR" sz="5800" dirty="0">
              <a:solidFill>
                <a:schemeClr val="bg2"/>
              </a:solidFill>
            </a:endParaRPr>
          </a:p>
          <a:p>
            <a:pPr algn="r">
              <a:defRPr/>
            </a:pPr>
            <a:endParaRPr lang="pt-BR" sz="2800" b="1" dirty="0" smtClean="0"/>
          </a:p>
          <a:p>
            <a:pPr marL="0" lvl="2" indent="0" algn="r">
              <a:buNone/>
              <a:defRPr/>
            </a:pPr>
            <a:r>
              <a:rPr lang="pt-BR" sz="3300" b="1" dirty="0" err="1" smtClean="0">
                <a:solidFill>
                  <a:schemeClr val="tx1"/>
                </a:solidFill>
              </a:rPr>
              <a:t>BASis</a:t>
            </a:r>
            <a:r>
              <a:rPr lang="pt-BR" sz="3300" b="1" dirty="0" smtClean="0">
                <a:solidFill>
                  <a:schemeClr val="tx1"/>
                </a:solidFill>
              </a:rPr>
              <a:t> </a:t>
            </a:r>
            <a:r>
              <a:rPr lang="pt-BR" sz="3300" dirty="0" smtClean="0">
                <a:solidFill>
                  <a:schemeClr val="tx1"/>
                </a:solidFill>
              </a:rPr>
              <a:t>– Banco de Avaliadores do </a:t>
            </a:r>
            <a:r>
              <a:rPr lang="pt-BR" sz="3300" dirty="0" err="1" smtClean="0">
                <a:solidFill>
                  <a:schemeClr val="tx1"/>
                </a:solidFill>
              </a:rPr>
              <a:t>Sinaes</a:t>
            </a:r>
            <a:endParaRPr lang="pt-BR" sz="3300" dirty="0" smtClean="0">
              <a:solidFill>
                <a:schemeClr val="tx1"/>
              </a:solidFill>
            </a:endParaRPr>
          </a:p>
          <a:p>
            <a:pPr marL="0" lvl="2" indent="0" algn="r">
              <a:buNone/>
              <a:defRPr/>
            </a:pPr>
            <a:endParaRPr lang="pt-BR" sz="3300" b="1" dirty="0" smtClean="0">
              <a:solidFill>
                <a:schemeClr val="tx1"/>
              </a:solidFill>
            </a:endParaRPr>
          </a:p>
          <a:p>
            <a:pPr marL="0" lvl="2" indent="0" algn="r">
              <a:buNone/>
              <a:defRPr/>
            </a:pPr>
            <a:r>
              <a:rPr lang="pt-BR" sz="3300" b="1" dirty="0" smtClean="0">
                <a:solidFill>
                  <a:schemeClr val="tx1"/>
                </a:solidFill>
              </a:rPr>
              <a:t>CERES</a:t>
            </a:r>
            <a:r>
              <a:rPr lang="pt-BR" sz="3300" dirty="0" smtClean="0">
                <a:solidFill>
                  <a:schemeClr val="tx1"/>
                </a:solidFill>
              </a:rPr>
              <a:t> – Cadastro Nacional de Elaboradores e Revisores de Itens</a:t>
            </a:r>
          </a:p>
          <a:p>
            <a:pPr marL="0" indent="0" algn="r">
              <a:buNone/>
              <a:defRPr/>
            </a:pPr>
            <a:endParaRPr lang="pt-BR" sz="3300" b="1" dirty="0" smtClean="0">
              <a:solidFill>
                <a:schemeClr val="tx1"/>
              </a:solidFill>
            </a:endParaRPr>
          </a:p>
          <a:p>
            <a:pPr marL="0" indent="0" algn="r">
              <a:buNone/>
              <a:defRPr/>
            </a:pPr>
            <a:r>
              <a:rPr lang="pt-BR" sz="3300" b="1" dirty="0" smtClean="0">
                <a:solidFill>
                  <a:schemeClr val="tx1"/>
                </a:solidFill>
              </a:rPr>
              <a:t>Comissões Assessoras de Área</a:t>
            </a:r>
          </a:p>
          <a:p>
            <a:pPr lvl="1" algn="r">
              <a:defRPr/>
            </a:pPr>
            <a:r>
              <a:rPr lang="pt-BR" sz="3300" dirty="0" smtClean="0"/>
              <a:t>Atuar durante o Ciclo Avaliativo (três anos):</a:t>
            </a:r>
          </a:p>
          <a:p>
            <a:pPr lvl="2" algn="r">
              <a:defRPr/>
            </a:pPr>
            <a:r>
              <a:rPr lang="pt-BR" sz="3300" dirty="0" smtClean="0">
                <a:solidFill>
                  <a:schemeClr val="tx1"/>
                </a:solidFill>
              </a:rPr>
              <a:t>Diretrizes da prova</a:t>
            </a:r>
          </a:p>
          <a:p>
            <a:pPr lvl="2" algn="r">
              <a:defRPr/>
            </a:pPr>
            <a:r>
              <a:rPr lang="pt-BR" sz="3300" dirty="0" smtClean="0">
                <a:solidFill>
                  <a:schemeClr val="tx1"/>
                </a:solidFill>
              </a:rPr>
              <a:t>Capacitação e elaboração de itens de prova (BNI)</a:t>
            </a:r>
          </a:p>
          <a:p>
            <a:pPr lvl="2" algn="r">
              <a:defRPr/>
            </a:pPr>
            <a:r>
              <a:rPr lang="pt-BR" sz="3300" dirty="0" smtClean="0">
                <a:solidFill>
                  <a:schemeClr val="tx1"/>
                </a:solidFill>
              </a:rPr>
              <a:t>Acompanhar os indicadores de qualidade dos cursos</a:t>
            </a:r>
          </a:p>
          <a:p>
            <a:pPr lvl="2" algn="r">
              <a:defRPr/>
            </a:pPr>
            <a:r>
              <a:rPr lang="pt-BR" sz="3300" dirty="0" smtClean="0">
                <a:solidFill>
                  <a:schemeClr val="tx1"/>
                </a:solidFill>
              </a:rPr>
              <a:t>Orientação da avaliação in loco</a:t>
            </a:r>
          </a:p>
          <a:p>
            <a:pPr lvl="2" algn="r">
              <a:defRPr/>
            </a:pPr>
            <a:endParaRPr lang="pt-BR" sz="2600" dirty="0" smtClean="0"/>
          </a:p>
          <a:p>
            <a:pPr lvl="2" algn="r">
              <a:buFont typeface="Arial" pitchFamily="34" charset="0"/>
              <a:buNone/>
              <a:defRPr/>
            </a:pPr>
            <a:endParaRPr lang="pt-BR" sz="2600" dirty="0" smtClean="0"/>
          </a:p>
          <a:p>
            <a:pPr lvl="2" algn="r">
              <a:buFont typeface="Arial" pitchFamily="34" charset="0"/>
              <a:buNone/>
              <a:defRPr/>
            </a:pPr>
            <a:endParaRPr lang="pt-BR" sz="2600" dirty="0"/>
          </a:p>
        </p:txBody>
      </p:sp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3825742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00298" y="2143116"/>
            <a:ext cx="5143536" cy="1052512"/>
          </a:xfrm>
        </p:spPr>
        <p:txBody>
          <a:bodyPr/>
          <a:lstStyle/>
          <a:p>
            <a:pPr>
              <a:defRPr/>
            </a:pPr>
            <a:r>
              <a:rPr lang="pt-BR" dirty="0" smtClean="0">
                <a:solidFill>
                  <a:schemeClr val="bg2"/>
                </a:solidFill>
              </a:rPr>
              <a:t>Objetivos - Enade</a:t>
            </a:r>
            <a:endParaRPr lang="pt-BR" dirty="0">
              <a:solidFill>
                <a:schemeClr val="bg2"/>
              </a:solidFill>
            </a:endParaRPr>
          </a:p>
        </p:txBody>
      </p:sp>
      <p:graphicFrame>
        <p:nvGraphicFramePr>
          <p:cNvPr id="4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179512" y="188641"/>
          <a:ext cx="8676456" cy="4883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913"/>
            <a:ext cx="8229600" cy="6873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dirty="0" smtClean="0">
                <a:solidFill>
                  <a:schemeClr val="bg2"/>
                </a:solidFill>
                <a:latin typeface="Baskerville Old Face" pitchFamily="18" charset="0"/>
              </a:rPr>
              <a:t>Legislação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928670"/>
          <a:ext cx="9144000" cy="401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EF41A3-CB03-44D6-B8CD-5D406F609E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graphicEl>
                                              <a:dgm id="{84EF41A3-CB03-44D6-B8CD-5D406F609E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E086EE-326A-4119-A981-C734C7098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70E086EE-326A-4119-A981-C734C70988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9002E5-0A2A-40EB-AAA3-0284FDD944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F59002E5-0A2A-40EB-AAA3-0284FDD944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5F1BA1-5F27-4954-A28D-9D628B60E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FE5F1BA1-5F27-4954-A28D-9D628B60E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2CE4F4-23CE-455A-BA4E-04ED4A4C1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graphicEl>
                                              <a:dgm id="{9A2CE4F4-23CE-455A-BA4E-04ED4A4C18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93C808-3F4E-4F4A-B8FD-CBA847A79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0D93C808-3F4E-4F4A-B8FD-CBA847A791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7386CC-BD01-42C4-B561-0B86C26993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BA7386CC-BD01-42C4-B561-0B86C26993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ABF251-687A-4465-89F6-02F710A7BA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31ABF251-687A-4465-89F6-02F710A7BA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5487A0-ABA7-4C74-8935-084A31AFA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graphicEl>
                                              <a:dgm id="{FB5487A0-ABA7-4C74-8935-084A31AFA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55F8EB-9146-43C4-9F69-67C1B4A1F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C655F8EB-9146-43C4-9F69-67C1B4A1F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8173CC-3B4A-431B-9962-E995E01676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graphicEl>
                                              <a:dgm id="{548173CC-3B4A-431B-9962-E995E01676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FE9CEE-8975-485E-8CFB-E1D0C301B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dgm id="{00FE9CEE-8975-485E-8CFB-E1D0C301BF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332656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/>
        </p:nvGraphicFramePr>
        <p:xfrm>
          <a:off x="714348" y="500042"/>
          <a:ext cx="7992888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13" descr="Página inicial do Inep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188640"/>
            <a:ext cx="79057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err="1" smtClean="0">
                <a:solidFill>
                  <a:schemeClr val="bg2"/>
                </a:solidFill>
              </a:rPr>
              <a:t>Indicadores</a:t>
            </a:r>
            <a:r>
              <a:rPr dirty="0" smtClean="0">
                <a:solidFill>
                  <a:schemeClr val="bg2"/>
                </a:solidFill>
              </a:rPr>
              <a:t> de </a:t>
            </a:r>
            <a:r>
              <a:rPr dirty="0" err="1" smtClean="0">
                <a:solidFill>
                  <a:schemeClr val="bg2"/>
                </a:solidFill>
              </a:rPr>
              <a:t>Qualidade</a:t>
            </a:r>
            <a:r>
              <a:rPr dirty="0" smtClean="0">
                <a:solidFill>
                  <a:schemeClr val="bg2"/>
                </a:solidFill>
              </a:rPr>
              <a:t/>
            </a:r>
            <a:br>
              <a:rPr dirty="0" smtClean="0">
                <a:solidFill>
                  <a:schemeClr val="bg2"/>
                </a:solidFill>
              </a:rPr>
            </a:br>
            <a:r>
              <a:rPr lang="pt-BR" sz="3100" dirty="0" smtClean="0">
                <a:solidFill>
                  <a:schemeClr val="bg2"/>
                </a:solidFill>
              </a:rPr>
              <a:t>Portaria nº40, a</a:t>
            </a:r>
            <a:r>
              <a:rPr sz="3100" dirty="0" smtClean="0">
                <a:solidFill>
                  <a:schemeClr val="bg2"/>
                </a:solidFill>
              </a:rPr>
              <a:t>rt. 33-B,</a:t>
            </a:r>
            <a:r>
              <a:rPr lang="pt-BR" sz="3100" dirty="0" smtClean="0">
                <a:solidFill>
                  <a:schemeClr val="bg2"/>
                </a:solidFill>
              </a:rPr>
              <a:t> </a:t>
            </a:r>
            <a:r>
              <a:rPr sz="3100" dirty="0" smtClean="0">
                <a:solidFill>
                  <a:schemeClr val="bg2"/>
                </a:solidFill>
              </a:rPr>
              <a:t>I e II </a:t>
            </a:r>
            <a:endParaRPr lang="pt-BR" sz="3100" dirty="0">
              <a:solidFill>
                <a:schemeClr val="bg2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56510409"/>
              </p:ext>
            </p:extLst>
          </p:nvPr>
        </p:nvGraphicFramePr>
        <p:xfrm>
          <a:off x="467544" y="1124744"/>
          <a:ext cx="8363272" cy="4591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3563010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143000"/>
          </a:xfrm>
        </p:spPr>
        <p:txBody>
          <a:bodyPr/>
          <a:lstStyle/>
          <a:p>
            <a:r>
              <a:rPr lang="pt-BR" sz="2800" dirty="0" smtClean="0">
                <a:solidFill>
                  <a:schemeClr val="bg2"/>
                </a:solidFill>
              </a:rPr>
              <a:t>Pesos dos Componentes do CPC 2011</a:t>
            </a: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79372812"/>
              </p:ext>
            </p:extLst>
          </p:nvPr>
        </p:nvGraphicFramePr>
        <p:xfrm>
          <a:off x="611560" y="1268760"/>
          <a:ext cx="7056439" cy="2305050"/>
        </p:xfrm>
        <a:graphic>
          <a:graphicData uri="http://schemas.openxmlformats.org/drawingml/2006/table">
            <a:tbl>
              <a:tblPr>
                <a:tableStyleId>{2A488322-F2BA-4B5B-9748-0D474271808F}</a:tableStyleId>
              </a:tblPr>
              <a:tblGrid>
                <a:gridCol w="1452564"/>
                <a:gridCol w="1351919"/>
                <a:gridCol w="814204"/>
                <a:gridCol w="814204"/>
                <a:gridCol w="874350"/>
                <a:gridCol w="844526"/>
                <a:gridCol w="904672"/>
              </a:tblGrid>
              <a:tr h="76835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Desempenhos - 55%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Insumos – 45%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NC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NIDD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NF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NO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NPD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NPM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b="1" u="none" strike="noStrike" dirty="0" smtClean="0">
                          <a:effectLst/>
                        </a:rPr>
                        <a:t>NPR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83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 smtClean="0">
                          <a:effectLst/>
                        </a:rPr>
                        <a:t>20%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 smtClean="0">
                          <a:effectLst/>
                        </a:rPr>
                        <a:t>35%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>
                          <a:effectLst/>
                        </a:rPr>
                        <a:t>7,5%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>
                          <a:effectLst/>
                        </a:rPr>
                        <a:t>7,5%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 smtClean="0">
                          <a:effectLst/>
                        </a:rPr>
                        <a:t>15</a:t>
                      </a:r>
                      <a:r>
                        <a:rPr lang="pt-BR" sz="2200" u="none" strike="noStrike" dirty="0">
                          <a:effectLst/>
                        </a:rPr>
                        <a:t>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>
                          <a:effectLst/>
                        </a:rPr>
                        <a:t>7,5%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>
                          <a:effectLst/>
                        </a:rPr>
                        <a:t>7,5%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47724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3571868" y="5445224"/>
            <a:ext cx="5214974" cy="936625"/>
          </a:xfrm>
        </p:spPr>
        <p:txBody>
          <a:bodyPr/>
          <a:lstStyle/>
          <a:p>
            <a:r>
              <a:rPr lang="pt-BR" sz="2000" b="1" dirty="0" err="1" smtClean="0"/>
              <a:t>Enade</a:t>
            </a:r>
            <a:r>
              <a:rPr lang="pt-BR" sz="2000" b="1" dirty="0" smtClean="0"/>
              <a:t> 2008 e 2011</a:t>
            </a:r>
            <a:br>
              <a:rPr lang="pt-BR" sz="2000" b="1" dirty="0" smtClean="0"/>
            </a:br>
            <a:r>
              <a:rPr lang="pt-BR" sz="2000" b="1" dirty="0" smtClean="0"/>
              <a:t>Geral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38978460"/>
              </p:ext>
            </p:extLst>
          </p:nvPr>
        </p:nvGraphicFramePr>
        <p:xfrm>
          <a:off x="971600" y="22109"/>
          <a:ext cx="7333152" cy="5106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588224" y="5517232"/>
            <a:ext cx="244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Total 2008 (Un. </a:t>
            </a:r>
            <a:r>
              <a:rPr lang="pt-BR" sz="1400" dirty="0" err="1" smtClean="0"/>
              <a:t>Calc</a:t>
            </a:r>
            <a:r>
              <a:rPr lang="pt-BR" sz="1400" dirty="0" smtClean="0"/>
              <a:t>.): 7.329</a:t>
            </a:r>
          </a:p>
          <a:p>
            <a:r>
              <a:rPr lang="pt-BR" sz="1400" dirty="0" smtClean="0"/>
              <a:t>Total 2011 (Un. </a:t>
            </a:r>
            <a:r>
              <a:rPr lang="pt-BR" sz="1400" dirty="0" err="1" smtClean="0"/>
              <a:t>Calc</a:t>
            </a:r>
            <a:r>
              <a:rPr lang="pt-BR" sz="1400" dirty="0" smtClean="0"/>
              <a:t>.): 7.576</a:t>
            </a:r>
            <a:endParaRPr lang="pt-BR" sz="1400" dirty="0"/>
          </a:p>
        </p:txBody>
      </p:sp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8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Imagem 5" descr="inep 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97451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>
          <a:xfrm>
            <a:off x="3286116" y="5445224"/>
            <a:ext cx="5195004" cy="936625"/>
          </a:xfrm>
        </p:spPr>
        <p:txBody>
          <a:bodyPr/>
          <a:lstStyle/>
          <a:p>
            <a:r>
              <a:rPr lang="pt-BR" sz="2000" b="1" dirty="0" smtClean="0"/>
              <a:t>CPC - 2008 e 2011</a:t>
            </a:r>
            <a:br>
              <a:rPr lang="pt-BR" sz="2000" b="1" dirty="0" smtClean="0"/>
            </a:br>
            <a:r>
              <a:rPr lang="pt-BR" sz="2000" b="1" dirty="0" smtClean="0"/>
              <a:t>Geral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824948501"/>
              </p:ext>
            </p:extLst>
          </p:nvPr>
        </p:nvGraphicFramePr>
        <p:xfrm>
          <a:off x="971600" y="548680"/>
          <a:ext cx="6912768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588224" y="5373216"/>
            <a:ext cx="244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Total 2008 (Un. </a:t>
            </a:r>
            <a:r>
              <a:rPr lang="pt-BR" sz="1400" dirty="0" err="1" smtClean="0"/>
              <a:t>Calc</a:t>
            </a:r>
            <a:r>
              <a:rPr lang="pt-BR" sz="1400" dirty="0" smtClean="0"/>
              <a:t>.): 7.329</a:t>
            </a:r>
          </a:p>
          <a:p>
            <a:r>
              <a:rPr lang="pt-BR" sz="1400" dirty="0" smtClean="0"/>
              <a:t>Total 2011 (Un. </a:t>
            </a:r>
            <a:r>
              <a:rPr lang="pt-BR" sz="1400" dirty="0" err="1" smtClean="0"/>
              <a:t>Calc</a:t>
            </a:r>
            <a:r>
              <a:rPr lang="pt-BR" sz="1400" dirty="0" smtClean="0"/>
              <a:t>.): 7.576</a:t>
            </a:r>
            <a:endParaRPr lang="pt-BR" sz="1400" dirty="0"/>
          </a:p>
        </p:txBody>
      </p:sp>
      <p:grpSp>
        <p:nvGrpSpPr>
          <p:cNvPr id="7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8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Imagem 5" descr="inep 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23871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3286116" y="5445224"/>
            <a:ext cx="5195004" cy="936625"/>
          </a:xfrm>
        </p:spPr>
        <p:txBody>
          <a:bodyPr/>
          <a:lstStyle/>
          <a:p>
            <a:r>
              <a:rPr lang="pt-BR" sz="2000" b="1" dirty="0" smtClean="0"/>
              <a:t>IGC  2008 e 2011</a:t>
            </a:r>
            <a:br>
              <a:rPr lang="pt-BR" sz="2000" b="1" dirty="0" smtClean="0"/>
            </a:br>
            <a:r>
              <a:rPr lang="pt-BR" sz="2000" b="1" dirty="0" smtClean="0"/>
              <a:t>Geral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20557229"/>
              </p:ext>
            </p:extLst>
          </p:nvPr>
        </p:nvGraphicFramePr>
        <p:xfrm>
          <a:off x="971600" y="404664"/>
          <a:ext cx="741682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588224" y="5445224"/>
            <a:ext cx="2448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Total 2008 (IES): 2.128</a:t>
            </a:r>
          </a:p>
          <a:p>
            <a:r>
              <a:rPr lang="pt-BR" sz="1400" dirty="0" smtClean="0"/>
              <a:t>Total 2011 (IES): 2.136</a:t>
            </a:r>
            <a:endParaRPr lang="pt-BR" sz="1400" dirty="0"/>
          </a:p>
        </p:txBody>
      </p:sp>
      <p:grpSp>
        <p:nvGrpSpPr>
          <p:cNvPr id="7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8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Imagem 5" descr="inep 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4188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7554" y="5643578"/>
            <a:ext cx="7520940" cy="54864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Avaliação in loco </a:t>
            </a:r>
            <a:br>
              <a:rPr lang="pt-BR" b="1" dirty="0" smtClean="0"/>
            </a:br>
            <a:r>
              <a:rPr lang="pt-BR" b="1" dirty="0" smtClean="0"/>
              <a:t>Autorização de Cursos</a:t>
            </a:r>
            <a:br>
              <a:rPr lang="pt-BR" b="1" dirty="0" smtClean="0"/>
            </a:br>
            <a:endParaRPr lang="pt-BR" dirty="0"/>
          </a:p>
        </p:txBody>
      </p:sp>
      <p:graphicFrame>
        <p:nvGraphicFramePr>
          <p:cNvPr id="4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1724639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m 3" descr="inep 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50293305"/>
              </p:ext>
            </p:extLst>
          </p:nvPr>
        </p:nvGraphicFramePr>
        <p:xfrm>
          <a:off x="457216" y="908721"/>
          <a:ext cx="822960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40996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57554" y="5500702"/>
            <a:ext cx="7520940" cy="54864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Avaliação in loco</a:t>
            </a:r>
            <a:br>
              <a:rPr lang="pt-BR" b="1" dirty="0" smtClean="0"/>
            </a:br>
            <a:r>
              <a:rPr lang="pt-BR" b="1" dirty="0" smtClean="0"/>
              <a:t>Reconhecimento de Cursos</a:t>
            </a:r>
            <a:br>
              <a:rPr lang="pt-BR" b="1" dirty="0" smtClean="0"/>
            </a:br>
            <a:endParaRPr lang="pt-BR" dirty="0"/>
          </a:p>
        </p:txBody>
      </p:sp>
      <p:graphicFrame>
        <p:nvGraphicFramePr>
          <p:cNvPr id="4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20152387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m 3" descr="inep 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8926" y="5572140"/>
            <a:ext cx="6215074" cy="54864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Avaliação in loco</a:t>
            </a:r>
            <a:br>
              <a:rPr lang="pt-BR" b="1" dirty="0" smtClean="0"/>
            </a:br>
            <a:r>
              <a:rPr lang="pt-BR" b="1" dirty="0" smtClean="0"/>
              <a:t>Renovação de reconhecimento de Cursos</a:t>
            </a:r>
            <a:br>
              <a:rPr lang="pt-BR" b="1" dirty="0" smtClean="0"/>
            </a:br>
            <a:endParaRPr lang="pt-BR" dirty="0"/>
          </a:p>
        </p:txBody>
      </p:sp>
      <p:graphicFrame>
        <p:nvGraphicFramePr>
          <p:cNvPr id="4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8492392"/>
              </p:ext>
            </p:extLst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ítulo 3"/>
          <p:cNvSpPr txBox="1">
            <a:spLocks/>
          </p:cNvSpPr>
          <p:nvPr/>
        </p:nvSpPr>
        <p:spPr>
          <a:xfrm>
            <a:off x="457200" y="260648"/>
            <a:ext cx="8219256" cy="1135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3600" b="1" dirty="0" smtClean="0"/>
              <a:t>Desafios para a Qualidade da Avaliação</a:t>
            </a:r>
            <a:endParaRPr lang="pt-BR" sz="3600" b="1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="" xmlns:p14="http://schemas.microsoft.com/office/powerpoint/2010/main" val="2669540427"/>
              </p:ext>
            </p:extLst>
          </p:nvPr>
        </p:nvGraphicFramePr>
        <p:xfrm>
          <a:off x="323528" y="1628800"/>
          <a:ext cx="864096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5282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Conteúdo 1"/>
          <p:cNvSpPr>
            <a:spLocks noGrp="1"/>
          </p:cNvSpPr>
          <p:nvPr>
            <p:ph idx="1"/>
          </p:nvPr>
        </p:nvSpPr>
        <p:spPr>
          <a:xfrm>
            <a:off x="820737" y="1844824"/>
            <a:ext cx="7502525" cy="3657599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 smtClean="0"/>
              <a:t>A consolidação do </a:t>
            </a:r>
            <a:r>
              <a:rPr lang="pt-BR" sz="2800" dirty="0" err="1" smtClean="0"/>
              <a:t>Sinaes</a:t>
            </a:r>
            <a:r>
              <a:rPr lang="pt-BR" sz="2800" dirty="0" smtClean="0"/>
              <a:t> ocorrerá quando todas as informações e análises qualitativas da avaliação referentes aos três pilares (estudantes, cursos e IES), forem utilizadas como vetores para mudanças internas em cada IES. 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532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</p:nvPr>
        </p:nvGraphicFramePr>
        <p:xfrm>
          <a:off x="0" y="1142984"/>
          <a:ext cx="9144000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1520" y="620688"/>
            <a:ext cx="674960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48056" indent="-384048" fontAlgn="auto">
              <a:spcBef>
                <a:spcPct val="20000"/>
              </a:spcBef>
              <a:spcAft>
                <a:spcPts val="0"/>
              </a:spcAft>
              <a:buClr>
                <a:srgbClr val="0F6FC6"/>
              </a:buClr>
              <a:buSzPct val="80000"/>
              <a:defRPr/>
            </a:pPr>
            <a:r>
              <a:rPr lang="pt-BR" sz="2800" b="1" cap="all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Consequências da avaliação</a:t>
            </a:r>
          </a:p>
        </p:txBody>
      </p:sp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Imagem 5" descr="inep 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10"/>
          <p:cNvGraphicFramePr/>
          <p:nvPr>
            <p:extLst>
              <p:ext uri="{D42A27DB-BD31-4B8C-83A1-F6EECF244321}">
                <p14:modId xmlns="" xmlns:p14="http://schemas.microsoft.com/office/powerpoint/2010/main" val="2318440090"/>
              </p:ext>
            </p:extLst>
          </p:nvPr>
        </p:nvGraphicFramePr>
        <p:xfrm>
          <a:off x="1071538" y="1643050"/>
          <a:ext cx="777686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ubtítulo 9"/>
          <p:cNvSpPr txBox="1">
            <a:spLocks/>
          </p:cNvSpPr>
          <p:nvPr/>
        </p:nvSpPr>
        <p:spPr>
          <a:xfrm>
            <a:off x="0" y="4429132"/>
            <a:ext cx="8569325" cy="654423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400"/>
              </a:spcAft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Diretoria de Avaliação da Educação </a:t>
            </a:r>
            <a:r>
              <a:rPr lang="pt-B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Superior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23850" y="374650"/>
            <a:ext cx="8569325" cy="1254125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dirty="0" smtClean="0">
                <a:solidFill>
                  <a:srgbClr val="C00000"/>
                </a:solidFill>
                <a:effectLst>
                  <a:outerShdw blurRad="50800" dist="50800" dir="2700000" algn="tl" rotWithShape="0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 </a:t>
            </a:r>
            <a:endParaRPr lang="pt-BR" sz="4000" dirty="0">
              <a:solidFill>
                <a:srgbClr val="C00000"/>
              </a:solidFill>
              <a:effectLst>
                <a:outerShdw blurRad="50800" dist="50800" dir="2700000" algn="tl" rotWithShape="0">
                  <a:srgbClr val="000000">
                    <a:alpha val="43137"/>
                  </a:srgbClr>
                </a:outerShdw>
              </a:effectLst>
              <a:latin typeface="Calibri" pitchFamily="34" charset="0"/>
              <a:ea typeface="+mj-ea"/>
              <a:cs typeface="+mj-cs"/>
            </a:endParaRPr>
          </a:p>
        </p:txBody>
      </p:sp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1557678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98984453"/>
              </p:ext>
            </p:extLst>
          </p:nvPr>
        </p:nvGraphicFramePr>
        <p:xfrm>
          <a:off x="539552" y="764704"/>
          <a:ext cx="8229600" cy="4307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9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0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34055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06036526"/>
              </p:ext>
            </p:extLst>
          </p:nvPr>
        </p:nvGraphicFramePr>
        <p:xfrm>
          <a:off x="457200" y="9807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  <p:sp>
        <p:nvSpPr>
          <p:cNvPr id="11" name="Título 4"/>
          <p:cNvSpPr txBox="1">
            <a:spLocks/>
          </p:cNvSpPr>
          <p:nvPr/>
        </p:nvSpPr>
        <p:spPr>
          <a:xfrm>
            <a:off x="214314" y="357166"/>
            <a:ext cx="8715404" cy="7681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30638" algn="l"/>
              </a:tabLst>
              <a:defRPr/>
            </a:pPr>
            <a:r>
              <a:rPr kumimoji="0" lang="pt-BR" sz="3200" b="1" i="0" u="none" strike="noStrike" kern="1200" cap="none" spc="50" normalizeH="0" baseline="0" noProof="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Sistema Nacional de Avaliação da Educação Superior </a:t>
            </a:r>
            <a:endParaRPr kumimoji="0" lang="pt-BR" sz="3200" b="1" i="0" u="none" strike="noStrike" kern="1200" cap="none" spc="50" normalizeH="0" baseline="0" noProof="0" dirty="0">
              <a:ln w="1333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bg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84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54032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Baskerville Old Face" pitchFamily="18" charset="0"/>
              </a:rPr>
              <a:t>Sistema Nacional de Avaliação da Educação Superior  - SINAES</a:t>
            </a:r>
            <a:br>
              <a:rPr lang="pt-BR" sz="2400" b="1" dirty="0" smtClean="0">
                <a:latin typeface="Baskerville Old Face" pitchFamily="18" charset="0"/>
              </a:rPr>
            </a:br>
            <a:endParaRPr lang="pt-BR" sz="2400" b="1" dirty="0">
              <a:latin typeface="Baskerville Old Face" pitchFamily="18" charset="0"/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4"/>
          </p:nvPr>
        </p:nvSpPr>
        <p:spPr>
          <a:xfrm>
            <a:off x="214282" y="928670"/>
            <a:ext cx="8643966" cy="3879850"/>
          </a:xfrm>
        </p:spPr>
        <p:txBody>
          <a:bodyPr>
            <a:noAutofit/>
          </a:bodyPr>
          <a:lstStyle/>
          <a:p>
            <a:pPr lvl="1" algn="just"/>
            <a:r>
              <a:rPr lang="pt-BR" sz="2800" b="1" dirty="0" smtClean="0">
                <a:latin typeface="Baskerville Old Face" pitchFamily="18" charset="0"/>
              </a:rPr>
              <a:t>IES</a:t>
            </a:r>
            <a:r>
              <a:rPr lang="pt-BR" sz="2800" dirty="0" smtClean="0">
                <a:latin typeface="Baskerville Old Face" pitchFamily="18" charset="0"/>
              </a:rPr>
              <a:t> – </a:t>
            </a:r>
            <a:r>
              <a:rPr lang="pt-BR" sz="2800" dirty="0" err="1" smtClean="0">
                <a:latin typeface="Baskerville Old Face" pitchFamily="18" charset="0"/>
              </a:rPr>
              <a:t>autoavaliação</a:t>
            </a:r>
            <a:r>
              <a:rPr lang="pt-BR" sz="2800" dirty="0" smtClean="0">
                <a:latin typeface="Baskerville Old Face" pitchFamily="18" charset="0"/>
              </a:rPr>
              <a:t> e avaliação institucional (comissões </a:t>
            </a:r>
            <a:r>
              <a:rPr lang="pt-BR" sz="2800" i="1" dirty="0" smtClean="0">
                <a:latin typeface="Baskerville Old Face" pitchFamily="18" charset="0"/>
              </a:rPr>
              <a:t>in loco</a:t>
            </a:r>
            <a:r>
              <a:rPr lang="pt-BR" sz="2800" dirty="0" smtClean="0">
                <a:latin typeface="Baskerville Old Face" pitchFamily="18" charset="0"/>
              </a:rPr>
              <a:t>) para fins de credenciamento e recredenciamento. </a:t>
            </a:r>
            <a:r>
              <a:rPr lang="pt-BR" sz="2800" b="1" dirty="0" smtClean="0">
                <a:latin typeface="Baskerville Old Face" pitchFamily="18" charset="0"/>
              </a:rPr>
              <a:t>Atribui o Conceito Institucional (CI)</a:t>
            </a:r>
          </a:p>
          <a:p>
            <a:pPr lvl="1" algn="just"/>
            <a:r>
              <a:rPr lang="pt-BR" sz="2800" b="1" dirty="0" smtClean="0">
                <a:latin typeface="Baskerville Old Face" pitchFamily="18" charset="0"/>
              </a:rPr>
              <a:t>Cursos de graduação </a:t>
            </a:r>
            <a:r>
              <a:rPr lang="pt-BR" sz="2800" dirty="0" smtClean="0">
                <a:latin typeface="Baskerville Old Face" pitchFamily="18" charset="0"/>
              </a:rPr>
              <a:t>– avaliação dos cursos de graduação (comissões </a:t>
            </a:r>
            <a:r>
              <a:rPr lang="pt-BR" sz="2800" i="1" dirty="0" smtClean="0">
                <a:latin typeface="Baskerville Old Face" pitchFamily="18" charset="0"/>
              </a:rPr>
              <a:t>in loco</a:t>
            </a:r>
            <a:r>
              <a:rPr lang="pt-BR" sz="2800" dirty="0" smtClean="0">
                <a:latin typeface="Baskerville Old Face" pitchFamily="18" charset="0"/>
              </a:rPr>
              <a:t>) para fins de autorização, reconhecimento e renovação de reconhecimento. </a:t>
            </a:r>
            <a:r>
              <a:rPr lang="pt-BR" sz="2800" b="1" dirty="0" smtClean="0">
                <a:latin typeface="Baskerville Old Face" pitchFamily="18" charset="0"/>
              </a:rPr>
              <a:t>Atribui o Conceito de Curso (CC).</a:t>
            </a:r>
          </a:p>
          <a:p>
            <a:pPr lvl="1" algn="just"/>
            <a:r>
              <a:rPr lang="pt-BR" sz="2800" b="1" dirty="0" smtClean="0">
                <a:latin typeface="Baskerville Old Face" pitchFamily="18" charset="0"/>
              </a:rPr>
              <a:t>Estudantes</a:t>
            </a:r>
            <a:r>
              <a:rPr lang="pt-BR" sz="2800" dirty="0" smtClean="0">
                <a:latin typeface="Baskerville Old Face" pitchFamily="18" charset="0"/>
              </a:rPr>
              <a:t> – avaliação de desempenho dos estudantes – ENADE</a:t>
            </a:r>
          </a:p>
        </p:txBody>
      </p:sp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5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" name="Imagem 5" descr="inep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7" name="Imagem 6" descr="img_ministerio_educacao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481914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Concepção de Avaliação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412111406"/>
              </p:ext>
            </p:extLst>
          </p:nvPr>
        </p:nvGraphicFramePr>
        <p:xfrm>
          <a:off x="428596" y="1142985"/>
          <a:ext cx="8229600" cy="394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7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8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2177992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SINAES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 </a:t>
            </a:r>
            <a:br>
              <a:rPr lang="pt-B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endParaRPr lang="pt-BR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428328150"/>
              </p:ext>
            </p:extLst>
          </p:nvPr>
        </p:nvGraphicFramePr>
        <p:xfrm>
          <a:off x="457200" y="1071546"/>
          <a:ext cx="82296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7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8" name="Imagem 5" descr="inep 2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9" name="Imagem 6" descr="img_ministerio_educacao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2242917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0" y="642918"/>
          <a:ext cx="69231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tângulo de cantos arredondados 9"/>
          <p:cNvSpPr/>
          <p:nvPr/>
        </p:nvSpPr>
        <p:spPr bwMode="auto">
          <a:xfrm>
            <a:off x="7000892" y="571480"/>
            <a:ext cx="1336675" cy="8239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72000" tIns="72000" rIns="72000" bIns="72000" anchor="ctr"/>
          <a:lstStyle/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Baskerville Old Face" pitchFamily="18" charset="0"/>
              </a:rPr>
              <a:t>CNS</a:t>
            </a:r>
          </a:p>
        </p:txBody>
      </p:sp>
      <p:sp>
        <p:nvSpPr>
          <p:cNvPr id="12" name="Retângulo de cantos arredondados 11"/>
          <p:cNvSpPr/>
          <p:nvPr/>
        </p:nvSpPr>
        <p:spPr bwMode="auto">
          <a:xfrm>
            <a:off x="7023126" y="1785926"/>
            <a:ext cx="1335088" cy="8239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Baskerville Old Face" pitchFamily="18" charset="0"/>
              </a:rPr>
              <a:t>CONFEA</a:t>
            </a:r>
          </a:p>
        </p:txBody>
      </p:sp>
      <p:sp>
        <p:nvSpPr>
          <p:cNvPr id="13" name="Retângulo de cantos arredondados 12"/>
          <p:cNvSpPr/>
          <p:nvPr/>
        </p:nvSpPr>
        <p:spPr bwMode="auto">
          <a:xfrm>
            <a:off x="7072330" y="3071810"/>
            <a:ext cx="1335088" cy="823913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chemeClr val="tx1"/>
                </a:solidFill>
                <a:latin typeface="Baskerville Old Face" pitchFamily="18" charset="0"/>
              </a:rPr>
              <a:t>OAB</a:t>
            </a:r>
          </a:p>
        </p:txBody>
      </p:sp>
      <p:sp>
        <p:nvSpPr>
          <p:cNvPr id="14" name="Retângulo de cantos arredondados 13"/>
          <p:cNvSpPr/>
          <p:nvPr/>
        </p:nvSpPr>
        <p:spPr bwMode="auto">
          <a:xfrm>
            <a:off x="7072330" y="4214818"/>
            <a:ext cx="1335087" cy="823912"/>
          </a:xfrm>
          <a:prstGeom prst="roundRect">
            <a:avLst/>
          </a:prstGeom>
          <a:solidFill>
            <a:srgbClr val="C0BB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2000" dirty="0">
                <a:solidFill>
                  <a:schemeClr val="tx1"/>
                </a:solidFill>
                <a:latin typeface="Baskerville Old Face" pitchFamily="18" charset="0"/>
              </a:rPr>
              <a:t>Outros conselhos</a:t>
            </a:r>
          </a:p>
        </p:txBody>
      </p:sp>
      <p:sp>
        <p:nvSpPr>
          <p:cNvPr id="15" name="Chave direita 14"/>
          <p:cNvSpPr/>
          <p:nvPr/>
        </p:nvSpPr>
        <p:spPr bwMode="auto">
          <a:xfrm flipH="1">
            <a:off x="6572264" y="785794"/>
            <a:ext cx="234950" cy="39592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344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42918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chemeClr val="bg2"/>
                </a:solidFill>
                <a:latin typeface="Baskerville Old Face" pitchFamily="18" charset="0"/>
              </a:rPr>
              <a:t>Instâncias de Avaliação</a:t>
            </a:r>
          </a:p>
        </p:txBody>
      </p:sp>
      <p:grpSp>
        <p:nvGrpSpPr>
          <p:cNvPr id="11" name="Grupo 14"/>
          <p:cNvGrpSpPr/>
          <p:nvPr/>
        </p:nvGrpSpPr>
        <p:grpSpPr>
          <a:xfrm>
            <a:off x="0" y="6524624"/>
            <a:ext cx="9144000" cy="333376"/>
            <a:chOff x="0" y="-1"/>
            <a:chExt cx="9144000" cy="333376"/>
          </a:xfrm>
        </p:grpSpPr>
        <p:sp>
          <p:nvSpPr>
            <p:cNvPr id="16" name="Retângulo 4"/>
            <p:cNvSpPr/>
            <p:nvPr/>
          </p:nvSpPr>
          <p:spPr>
            <a:xfrm>
              <a:off x="0" y="-1"/>
              <a:ext cx="9144000" cy="333375"/>
            </a:xfrm>
            <a:prstGeom prst="rect">
              <a:avLst/>
            </a:prstGeom>
            <a:solidFill>
              <a:srgbClr val="92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7" name="Imagem 5" descr="inep 2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7384"/>
              <a:ext cx="6413500" cy="279400"/>
            </a:xfrm>
            <a:prstGeom prst="rect">
              <a:avLst/>
            </a:prstGeom>
          </p:spPr>
        </p:pic>
        <p:pic>
          <p:nvPicPr>
            <p:cNvPr id="18" name="Imagem 6" descr="img_ministerio_educacao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34250" y="0"/>
              <a:ext cx="1809750" cy="333375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Perspectiva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838</TotalTime>
  <Words>1683</Words>
  <Application>Microsoft Office PowerPoint</Application>
  <PresentationFormat>Apresentação na tela (4:3)</PresentationFormat>
  <Paragraphs>282</Paragraphs>
  <Slides>35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Ângulos</vt:lpstr>
      <vt:lpstr>Sistema Nacional de avaliação da educação superior - Sinaes </vt:lpstr>
      <vt:lpstr>Legislação</vt:lpstr>
      <vt:lpstr>Slide 3</vt:lpstr>
      <vt:lpstr>Slide 4</vt:lpstr>
      <vt:lpstr>Slide 5</vt:lpstr>
      <vt:lpstr>Sistema Nacional de Avaliação da Educação Superior  - SINAES </vt:lpstr>
      <vt:lpstr>Concepção de Avaliação</vt:lpstr>
      <vt:lpstr>SINAES  </vt:lpstr>
      <vt:lpstr>Instâncias de Avaliação</vt:lpstr>
      <vt:lpstr>Slide 10</vt:lpstr>
      <vt:lpstr>Cursos que serão avaliados no ENADE 2013</vt:lpstr>
      <vt:lpstr>Ano I do ciclo avaliativo - Ciências da Saúde, Ciências  Agrárias e áreas afins.</vt:lpstr>
      <vt:lpstr>Slide 13</vt:lpstr>
      <vt:lpstr>Slide 14</vt:lpstr>
      <vt:lpstr>Slide 15</vt:lpstr>
      <vt:lpstr>Slide 16</vt:lpstr>
      <vt:lpstr>Slide 17</vt:lpstr>
      <vt:lpstr>Slide 18</vt:lpstr>
      <vt:lpstr>Objetivos - Enade</vt:lpstr>
      <vt:lpstr>Slide 20</vt:lpstr>
      <vt:lpstr>Slide 21</vt:lpstr>
      <vt:lpstr>Slide 22</vt:lpstr>
      <vt:lpstr>Slide 23</vt:lpstr>
      <vt:lpstr>Indicadores de Qualidade Portaria nº40, art. 33-B, I e II </vt:lpstr>
      <vt:lpstr>Pesos dos Componentes do CPC 2011</vt:lpstr>
      <vt:lpstr>Enade 2008 e 2011 Geral</vt:lpstr>
      <vt:lpstr>CPC - 2008 e 2011 Geral</vt:lpstr>
      <vt:lpstr>IGC  2008 e 2011 Geral</vt:lpstr>
      <vt:lpstr>Avaliação in loco  Autorização de Cursos </vt:lpstr>
      <vt:lpstr>Avaliação in loco Reconhecimento de Cursos </vt:lpstr>
      <vt:lpstr>Avaliação in loco Renovação de reconhecimento de Cursos 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AVALIAÇÃO  E O RECONHECIMENTO DE CURSOS DE GRADUAÇÃO</dc:title>
  <dc:creator>anacarolina.oliveira</dc:creator>
  <cp:lastModifiedBy>jucinaldo.ferreira</cp:lastModifiedBy>
  <cp:revision>60</cp:revision>
  <dcterms:created xsi:type="dcterms:W3CDTF">2013-04-16T19:24:23Z</dcterms:created>
  <dcterms:modified xsi:type="dcterms:W3CDTF">2013-06-13T14:22:19Z</dcterms:modified>
</cp:coreProperties>
</file>